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D2E7E-A0D5-4A15-B3E9-150CAA662E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4A2E8-10CB-4156-9D4A-C84369491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56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113ED5-90F3-437C-A88C-0DBD3F7D9F6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54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3C54C-2CC9-BD82-2D3D-A5535C4BEA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B182B-2222-E2B8-CE70-FABCE52DB5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DB7DD-2C47-53F2-591A-8BD44327B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11603-3328-02B7-90C8-7AEC7FCCB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F3235-6329-303C-3ED9-34BD1B483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41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E3A47-1131-5B49-7FC9-782986E89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9CCDB-58C6-2081-E5A8-0F13D6AED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29136-DFB4-0AAF-4A1B-E6E810E49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0B2C8-4D3C-C81B-8CCA-5D237D7F9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2BA37-FD52-FE52-1054-BF4AE807C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6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BFE0D-EFF7-E625-6F57-A394CC5C3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CBBD5-1F62-03D9-C146-F8DA92A95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58B9-B12A-8C32-DC8C-135DF8223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A284-4071-D1FD-7F1A-0DAFDEDB3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9DA12-0478-DABA-2B14-FB586042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024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A3195-4B76-D713-BD2C-47374CC0A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A6AF6D-82FB-800C-3A8C-4F64006F76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CB4EF-A9D6-683D-6DF0-8AC233FA4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BA7CEB-CD1A-B180-8FAB-CC0891FD2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174C17-B912-DA48-A78F-872E1615E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2F6D73-ABA7-9BC6-0C1B-2437A01D0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24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83715-3D87-8891-1D9B-754513825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595F90-9AC4-8635-6E50-64F004CDA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B65BF-721B-56D4-518D-280BEE55DE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B5B60B-12E4-C1C4-0703-FDA90200BA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12C4DA-FD7D-75D0-168C-56A386273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3CC225-FB85-81E8-2AC2-9A7D70262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366DF7-F4AA-4C28-4554-C89DCD0F0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9DE606-CE7D-EB79-DF00-A442ABFC6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56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EB405-9E7C-4E68-D765-E6F57D81A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8C2D75-8615-03FE-6456-EFC634826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73CC96-6BAF-CE5A-A8C2-C381BD39F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6BE4D2-18A9-1232-3833-CD61317F8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13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F72F57-F226-E9B7-5437-47E52093D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D6969-5A1F-E00A-1E00-EAAB204BE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5855F9-E184-B6C9-E49B-4E079AF0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147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80023-E0ED-CA6D-16E5-EC0C4986E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AF672-7281-B9CD-F93E-52037DF41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66974F-83DB-B0CC-8159-E9156EE704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4EBB74-72A5-A6AD-4175-4C14FA3C9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84C17-74DF-8110-85A9-96CA6E70F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C9DB1A-B405-71EA-70C8-1D2C82109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939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46728-5235-504E-4DC9-79AA1BEAA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9FDF86-3222-880E-0EFC-B127077AA9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8B6C22-4FE9-001A-1446-86A9F06FCB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92D1B4-8101-70BF-0125-70CE84A6F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5BD0FC-7770-9F3E-8249-8F3E3F4B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987BD-F145-32F6-7BF2-6AB2AF52C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76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92269-A64E-0B00-33ED-554898ABC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16170-A364-5814-F576-5B1D836F06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B3F1A-3763-6487-CF4F-F3FDBF25A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E5284-C14F-F9E9-10B4-1DA5848D5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5DD99-5396-B4EC-B221-48A568DA4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088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9801E2-93FC-E72D-CFFA-1FEC076A3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126143-3964-7E25-3273-36DB772822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61997-A804-2BE3-4C66-24C12E715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73CA1-F74E-EC42-0A83-D3982F905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BCB6E5-DF1E-B84E-A06B-5001DFA3D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201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57D63F-AF66-C38A-9BED-D80F5B21F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2CCA5-B6E4-FC48-3CCA-CE46FF55D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32F1F-F3AA-22CF-79CD-7CD1C66D7F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ABDFF4-92C4-4CDC-B20C-92E6A17A6BA4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987180-6031-7FD4-99EF-CF7224FE2B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43EB0F-80F6-8682-96E2-4843EFC76D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1A7576-FCD8-4BE3-AADC-7E87C10959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004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senecalearnin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976A285-EB9A-3738-B7CB-C3B0A3A80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720682"/>
            <a:ext cx="466725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BE2D7ABE-636C-DEC3-4CF2-D052C53E3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20675"/>
            <a:ext cx="10939272" cy="1325563"/>
          </a:xfrm>
        </p:spPr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7030A0"/>
                </a:solidFill>
              </a:rPr>
              <a:t>Instructions for Seneca Access for Homework</a:t>
            </a:r>
            <a:r>
              <a:rPr lang="en-GB" sz="4000" dirty="0">
                <a:solidFill>
                  <a:srgbClr val="7030A0"/>
                </a:solidFill>
              </a:rPr>
              <a:t> 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FBCE135-D2E0-3A57-3EED-1E4E35465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618293"/>
            <a:ext cx="5598456" cy="135421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</a:rPr>
              <a:t>Search Seneca on google OR visit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https://senecalearning.com</a:t>
            </a:r>
            <a:endParaRPr kumimoji="0" lang="en-GB" altLang="en-US" sz="1600" b="0" i="0" u="sng" strike="noStrike" cap="none" normalizeH="0" baseline="0" dirty="0">
              <a:ln>
                <a:noFill/>
              </a:ln>
              <a:solidFill>
                <a:srgbClr val="467886"/>
              </a:solidFill>
              <a:effectLst/>
              <a:latin typeface="Aptos" panose="020B00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</a:rPr>
              <a:t> 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</a:rPr>
              <a:t> Click login in the top right corner 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12437A6C-0B06-8D5B-D9D0-505886CD7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912" y="1660801"/>
            <a:ext cx="342900" cy="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0EF0B3-6659-3F63-2887-A50E47D3AA56}"/>
              </a:ext>
            </a:extLst>
          </p:cNvPr>
          <p:cNvSpPr txBox="1"/>
          <p:nvPr/>
        </p:nvSpPr>
        <p:spPr>
          <a:xfrm>
            <a:off x="1136904" y="330572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3. Click Continue with Microsoft </a:t>
            </a:r>
            <a:endParaRPr lang="en-GB" dirty="0"/>
          </a:p>
        </p:txBody>
      </p:sp>
      <p:pic>
        <p:nvPicPr>
          <p:cNvPr id="1032" name="Picture 8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E16EB191-3078-84F3-690E-F3F3A12FF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633" y="3685946"/>
            <a:ext cx="3239643" cy="304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8AC2A2BA-1C60-3AF1-4A7E-D3DF01F15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416" y="5468540"/>
            <a:ext cx="2892552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745ED0C-6C83-BAD7-9304-894C7EAAE7EC}"/>
              </a:ext>
            </a:extLst>
          </p:cNvPr>
          <p:cNvSpPr txBox="1"/>
          <p:nvPr/>
        </p:nvSpPr>
        <p:spPr>
          <a:xfrm>
            <a:off x="6317657" y="879432"/>
            <a:ext cx="5990040" cy="53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>
              <a:lnSpc>
                <a:spcPts val="1651"/>
              </a:lnSpc>
              <a:buFont typeface="+mj-lt"/>
              <a:buAutoNum type="arabicPeriod" startAt="4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Enter </a:t>
            </a:r>
            <a:r>
              <a:rPr lang="en-GB" dirty="0">
                <a:solidFill>
                  <a:srgbClr val="000000"/>
                </a:solidFill>
                <a:latin typeface="Aptos" panose="020B0004020202020204" pitchFamily="34" charset="0"/>
              </a:rPr>
              <a:t>your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school email which follows the format: </a:t>
            </a:r>
          </a:p>
          <a:p>
            <a:pPr algn="ctr" rtl="0" fontAlgn="base">
              <a:lnSpc>
                <a:spcPts val="1651"/>
              </a:lnSpc>
              <a:buNone/>
            </a:pPr>
            <a:r>
              <a:rPr lang="en-GB" sz="1800" b="1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ephfirstname.lastname@consilium-at.com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</p:txBody>
      </p:sp>
      <p:pic>
        <p:nvPicPr>
          <p:cNvPr id="1036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615B89-74CF-82AC-4FC4-1CE131A91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440" y="1594976"/>
            <a:ext cx="3435096" cy="23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3997571-07AE-6F0E-248B-959D8172DCF0}"/>
              </a:ext>
            </a:extLst>
          </p:cNvPr>
          <p:cNvSpPr txBox="1"/>
          <p:nvPr/>
        </p:nvSpPr>
        <p:spPr>
          <a:xfrm>
            <a:off x="6564187" y="4130734"/>
            <a:ext cx="52334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  <a:latin typeface="Aptos" panose="020B0004020202020204" pitchFamily="34" charset="0"/>
              </a:rPr>
              <a:t>5.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On the next screen you will be asked for your password which is the same as you use in school for their computer login (it is likely 3 words with full stops in between them) </a:t>
            </a:r>
          </a:p>
          <a:p>
            <a:pPr algn="ctr"/>
            <a:r>
              <a:rPr lang="en-GB" dirty="0">
                <a:solidFill>
                  <a:srgbClr val="000000"/>
                </a:solidFill>
                <a:latin typeface="Aptos" panose="020B0004020202020204" pitchFamily="34" charset="0"/>
              </a:rPr>
              <a:t>e.g.</a:t>
            </a:r>
          </a:p>
          <a:p>
            <a:pPr algn="ctr"/>
            <a:r>
              <a:rPr lang="en-GB" b="1" dirty="0" err="1">
                <a:solidFill>
                  <a:srgbClr val="000000"/>
                </a:solidFill>
                <a:latin typeface="Aptos" panose="020B0004020202020204" pitchFamily="34" charset="0"/>
              </a:rPr>
              <a:t>Know.Your.Code</a:t>
            </a:r>
            <a:endParaRPr lang="en-GB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FBB470-E2CF-FC5A-769F-653F373FD43C}"/>
              </a:ext>
            </a:extLst>
          </p:cNvPr>
          <p:cNvSpPr txBox="1"/>
          <p:nvPr/>
        </p:nvSpPr>
        <p:spPr>
          <a:xfrm>
            <a:off x="8053578" y="6081304"/>
            <a:ext cx="61859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i="0" dirty="0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That’s it! You are in!</a:t>
            </a:r>
            <a:r>
              <a:rPr lang="en-GB" sz="2400" b="0" i="0" dirty="0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 </a:t>
            </a:r>
            <a:endParaRPr lang="en-GB" sz="2400" dirty="0">
              <a:solidFill>
                <a:srgbClr val="7030A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320220-335E-6519-68E5-4A06A159A055}"/>
              </a:ext>
            </a:extLst>
          </p:cNvPr>
          <p:cNvSpPr/>
          <p:nvPr/>
        </p:nvSpPr>
        <p:spPr>
          <a:xfrm>
            <a:off x="5979583" y="618293"/>
            <a:ext cx="45719" cy="605682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B75E5A-E0DD-3EE4-83A7-F2D2C982CDB2}"/>
              </a:ext>
            </a:extLst>
          </p:cNvPr>
          <p:cNvSpPr/>
          <p:nvPr/>
        </p:nvSpPr>
        <p:spPr>
          <a:xfrm>
            <a:off x="352531" y="1188720"/>
            <a:ext cx="5479946" cy="8794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96D200-D6F9-FE11-495A-4D6B5363C698}"/>
              </a:ext>
            </a:extLst>
          </p:cNvPr>
          <p:cNvSpPr/>
          <p:nvPr/>
        </p:nvSpPr>
        <p:spPr>
          <a:xfrm>
            <a:off x="352531" y="3197696"/>
            <a:ext cx="5479946" cy="8794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9CEA84-66C9-C3E2-E227-1F1F3B2C5F0D}"/>
              </a:ext>
            </a:extLst>
          </p:cNvPr>
          <p:cNvSpPr/>
          <p:nvPr/>
        </p:nvSpPr>
        <p:spPr>
          <a:xfrm>
            <a:off x="6317657" y="4042787"/>
            <a:ext cx="5479946" cy="8794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506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514BCF07E8D744BB3815C897EAEEBC" ma:contentTypeVersion="16" ma:contentTypeDescription="Create a new document." ma:contentTypeScope="" ma:versionID="48d92d94acf3b151a4ed8f24acada3f9">
  <xsd:schema xmlns:xsd="http://www.w3.org/2001/XMLSchema" xmlns:xs="http://www.w3.org/2001/XMLSchema" xmlns:p="http://schemas.microsoft.com/office/2006/metadata/properties" xmlns:ns2="62f36dcf-4703-4f65-8a29-23cd951eb75b" xmlns:ns3="4b2178f3-5991-4156-9735-c9df78831d4b" targetNamespace="http://schemas.microsoft.com/office/2006/metadata/properties" ma:root="true" ma:fieldsID="97b909513162edb5f74f61d29cedcaf3" ns2:_="" ns3:_="">
    <xsd:import namespace="62f36dcf-4703-4f65-8a29-23cd951eb75b"/>
    <xsd:import namespace="4b2178f3-5991-4156-9735-c9df78831d4b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f36dcf-4703-4f65-8a29-23cd951eb75b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dc5cb6db-9828-4be5-bb46-c8a6f050ca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2178f3-5991-4156-9735-c9df78831d4b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6a580956-01cd-4053-b75c-b184088f7cb4}" ma:internalName="TaxCatchAll" ma:showField="CatchAllData" ma:web="4b2178f3-5991-4156-9735-c9df78831d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b2178f3-5991-4156-9735-c9df78831d4b" xsi:nil="true"/>
    <lcf76f155ced4ddcb4097134ff3c332f xmlns="62f36dcf-4703-4f65-8a29-23cd951eb75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7521391-A81E-43A1-B5F3-A0E8B0E1E7C2}"/>
</file>

<file path=customXml/itemProps2.xml><?xml version="1.0" encoding="utf-8"?>
<ds:datastoreItem xmlns:ds="http://schemas.openxmlformats.org/officeDocument/2006/customXml" ds:itemID="{D7B58F74-500A-4B72-9B6C-712CAB36ED8F}"/>
</file>

<file path=customXml/itemProps3.xml><?xml version="1.0" encoding="utf-8"?>
<ds:datastoreItem xmlns:ds="http://schemas.openxmlformats.org/officeDocument/2006/customXml" ds:itemID="{AC34285C-E1B3-4999-A3A1-DD73E707A84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Instructions for Seneca Access for Homework </vt:lpstr>
    </vt:vector>
  </TitlesOfParts>
  <Company>Consilium Academies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B Cassidy</dc:creator>
  <cp:lastModifiedBy>Mr B Cassidy</cp:lastModifiedBy>
  <cp:revision>1</cp:revision>
  <dcterms:created xsi:type="dcterms:W3CDTF">2025-09-22T10:13:47Z</dcterms:created>
  <dcterms:modified xsi:type="dcterms:W3CDTF">2025-09-22T10:14:14Z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0x01010096514BCF07E8D744BB3815C897EAEEBC</vt:lpwstr>
  </property>
</Properties>
</file>