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65" r:id="rId4"/>
    <p:sldId id="266" r:id="rId5"/>
    <p:sldId id="267" r:id="rId6"/>
    <p:sldId id="268" r:id="rId7"/>
  </p:sldIdLst>
  <p:sldSz cx="12801600" cy="9601200" type="A3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530E5A-1AD3-4440-85B7-EBA0973324A5}" v="3" dt="2022-09-22T20:11:53.6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14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ian Fudge" userId="fa5ca14106171363" providerId="LiveId" clId="{E3530E5A-1AD3-4440-85B7-EBA0973324A5}"/>
    <pc:docChg chg="custSel addSld modSld sldOrd">
      <pc:chgData name="Rhian Fudge" userId="fa5ca14106171363" providerId="LiveId" clId="{E3530E5A-1AD3-4440-85B7-EBA0973324A5}" dt="2022-09-22T20:16:15.848" v="1409" actId="20577"/>
      <pc:docMkLst>
        <pc:docMk/>
      </pc:docMkLst>
      <pc:sldChg chg="delSp modSp add mod">
        <pc:chgData name="Rhian Fudge" userId="fa5ca14106171363" providerId="LiveId" clId="{E3530E5A-1AD3-4440-85B7-EBA0973324A5}" dt="2022-09-22T19:48:47.557" v="248" actId="20577"/>
        <pc:sldMkLst>
          <pc:docMk/>
          <pc:sldMk cId="2490442937" sldId="265"/>
        </pc:sldMkLst>
        <pc:spChg chg="mod">
          <ac:chgData name="Rhian Fudge" userId="fa5ca14106171363" providerId="LiveId" clId="{E3530E5A-1AD3-4440-85B7-EBA0973324A5}" dt="2022-09-22T19:48:47.557" v="248" actId="20577"/>
          <ac:spMkLst>
            <pc:docMk/>
            <pc:sldMk cId="2490442937" sldId="265"/>
            <ac:spMk id="2" creationId="{FC9A967B-92C7-477C-9778-27F2FC2F9A12}"/>
          </ac:spMkLst>
        </pc:spChg>
        <pc:spChg chg="mod">
          <ac:chgData name="Rhian Fudge" userId="fa5ca14106171363" providerId="LiveId" clId="{E3530E5A-1AD3-4440-85B7-EBA0973324A5}" dt="2022-09-22T18:06:06.422" v="2" actId="20577"/>
          <ac:spMkLst>
            <pc:docMk/>
            <pc:sldMk cId="2490442937" sldId="265"/>
            <ac:spMk id="4" creationId="{C2835621-9072-3B89-E505-6FB6CA7073E7}"/>
          </ac:spMkLst>
        </pc:spChg>
        <pc:spChg chg="mod">
          <ac:chgData name="Rhian Fudge" userId="fa5ca14106171363" providerId="LiveId" clId="{E3530E5A-1AD3-4440-85B7-EBA0973324A5}" dt="2022-09-22T19:47:59.787" v="115" actId="20577"/>
          <ac:spMkLst>
            <pc:docMk/>
            <pc:sldMk cId="2490442937" sldId="265"/>
            <ac:spMk id="6" creationId="{BDC6AB08-0D60-590C-4288-9D40CD303DAF}"/>
          </ac:spMkLst>
        </pc:spChg>
        <pc:spChg chg="mod">
          <ac:chgData name="Rhian Fudge" userId="fa5ca14106171363" providerId="LiveId" clId="{E3530E5A-1AD3-4440-85B7-EBA0973324A5}" dt="2022-09-22T19:47:27.479" v="45" actId="20577"/>
          <ac:spMkLst>
            <pc:docMk/>
            <pc:sldMk cId="2490442937" sldId="265"/>
            <ac:spMk id="8" creationId="{A3FAEEF6-618F-BE64-109F-763F94D887C8}"/>
          </ac:spMkLst>
        </pc:spChg>
        <pc:spChg chg="mod">
          <ac:chgData name="Rhian Fudge" userId="fa5ca14106171363" providerId="LiveId" clId="{E3530E5A-1AD3-4440-85B7-EBA0973324A5}" dt="2022-09-22T19:47:38.449" v="81" actId="20577"/>
          <ac:spMkLst>
            <pc:docMk/>
            <pc:sldMk cId="2490442937" sldId="265"/>
            <ac:spMk id="11" creationId="{CEB124F1-71C9-24E3-5E26-4916E44CFB93}"/>
          </ac:spMkLst>
        </pc:spChg>
        <pc:spChg chg="del">
          <ac:chgData name="Rhian Fudge" userId="fa5ca14106171363" providerId="LiveId" clId="{E3530E5A-1AD3-4440-85B7-EBA0973324A5}" dt="2022-09-22T19:48:11.800" v="116" actId="478"/>
          <ac:spMkLst>
            <pc:docMk/>
            <pc:sldMk cId="2490442937" sldId="265"/>
            <ac:spMk id="17" creationId="{78809293-F0F4-4F36-AF4A-8B72D0CCB338}"/>
          </ac:spMkLst>
        </pc:spChg>
      </pc:sldChg>
      <pc:sldChg chg="modSp add mod ord">
        <pc:chgData name="Rhian Fudge" userId="fa5ca14106171363" providerId="LiveId" clId="{E3530E5A-1AD3-4440-85B7-EBA0973324A5}" dt="2022-09-22T19:56:04.915" v="587" actId="20577"/>
        <pc:sldMkLst>
          <pc:docMk/>
          <pc:sldMk cId="2324691599" sldId="266"/>
        </pc:sldMkLst>
        <pc:spChg chg="mod">
          <ac:chgData name="Rhian Fudge" userId="fa5ca14106171363" providerId="LiveId" clId="{E3530E5A-1AD3-4440-85B7-EBA0973324A5}" dt="2022-09-22T19:56:04.915" v="587" actId="20577"/>
          <ac:spMkLst>
            <pc:docMk/>
            <pc:sldMk cId="2324691599" sldId="266"/>
            <ac:spMk id="2" creationId="{FC9A967B-92C7-477C-9778-27F2FC2F9A12}"/>
          </ac:spMkLst>
        </pc:spChg>
        <pc:spChg chg="mod">
          <ac:chgData name="Rhian Fudge" userId="fa5ca14106171363" providerId="LiveId" clId="{E3530E5A-1AD3-4440-85B7-EBA0973324A5}" dt="2022-09-22T19:52:19.204" v="402" actId="115"/>
          <ac:spMkLst>
            <pc:docMk/>
            <pc:sldMk cId="2324691599" sldId="266"/>
            <ac:spMk id="4" creationId="{C2835621-9072-3B89-E505-6FB6CA7073E7}"/>
          </ac:spMkLst>
        </pc:spChg>
        <pc:spChg chg="mod">
          <ac:chgData name="Rhian Fudge" userId="fa5ca14106171363" providerId="LiveId" clId="{E3530E5A-1AD3-4440-85B7-EBA0973324A5}" dt="2022-09-22T19:52:42.126" v="466" actId="20577"/>
          <ac:spMkLst>
            <pc:docMk/>
            <pc:sldMk cId="2324691599" sldId="266"/>
            <ac:spMk id="6" creationId="{BDC6AB08-0D60-590C-4288-9D40CD303DAF}"/>
          </ac:spMkLst>
        </pc:spChg>
        <pc:spChg chg="mod">
          <ac:chgData name="Rhian Fudge" userId="fa5ca14106171363" providerId="LiveId" clId="{E3530E5A-1AD3-4440-85B7-EBA0973324A5}" dt="2022-09-22T19:51:28.650" v="282" actId="20577"/>
          <ac:spMkLst>
            <pc:docMk/>
            <pc:sldMk cId="2324691599" sldId="266"/>
            <ac:spMk id="8" creationId="{A3FAEEF6-618F-BE64-109F-763F94D887C8}"/>
          </ac:spMkLst>
        </pc:spChg>
        <pc:spChg chg="mod">
          <ac:chgData name="Rhian Fudge" userId="fa5ca14106171363" providerId="LiveId" clId="{E3530E5A-1AD3-4440-85B7-EBA0973324A5}" dt="2022-09-22T19:51:51.305" v="355" actId="20577"/>
          <ac:spMkLst>
            <pc:docMk/>
            <pc:sldMk cId="2324691599" sldId="266"/>
            <ac:spMk id="11" creationId="{CEB124F1-71C9-24E3-5E26-4916E44CFB93}"/>
          </ac:spMkLst>
        </pc:spChg>
        <pc:spChg chg="mod">
          <ac:chgData name="Rhian Fudge" userId="fa5ca14106171363" providerId="LiveId" clId="{E3530E5A-1AD3-4440-85B7-EBA0973324A5}" dt="2022-09-22T19:53:06.582" v="532" actId="20577"/>
          <ac:spMkLst>
            <pc:docMk/>
            <pc:sldMk cId="2324691599" sldId="266"/>
            <ac:spMk id="17" creationId="{78809293-F0F4-4F36-AF4A-8B72D0CCB338}"/>
          </ac:spMkLst>
        </pc:spChg>
      </pc:sldChg>
      <pc:sldChg chg="addSp modSp add mod">
        <pc:chgData name="Rhian Fudge" userId="fa5ca14106171363" providerId="LiveId" clId="{E3530E5A-1AD3-4440-85B7-EBA0973324A5}" dt="2022-09-22T20:08:01.755" v="1007" actId="20577"/>
        <pc:sldMkLst>
          <pc:docMk/>
          <pc:sldMk cId="1736677234" sldId="267"/>
        </pc:sldMkLst>
        <pc:spChg chg="mod">
          <ac:chgData name="Rhian Fudge" userId="fa5ca14106171363" providerId="LiveId" clId="{E3530E5A-1AD3-4440-85B7-EBA0973324A5}" dt="2022-09-22T20:06:30.051" v="928" actId="1076"/>
          <ac:spMkLst>
            <pc:docMk/>
            <pc:sldMk cId="1736677234" sldId="267"/>
            <ac:spMk id="2" creationId="{FC9A967B-92C7-477C-9778-27F2FC2F9A12}"/>
          </ac:spMkLst>
        </pc:spChg>
        <pc:spChg chg="add mod">
          <ac:chgData name="Rhian Fudge" userId="fa5ca14106171363" providerId="LiveId" clId="{E3530E5A-1AD3-4440-85B7-EBA0973324A5}" dt="2022-09-22T19:58:57.519" v="771" actId="20577"/>
          <ac:spMkLst>
            <pc:docMk/>
            <pc:sldMk cId="1736677234" sldId="267"/>
            <ac:spMk id="3" creationId="{BAFC62C0-E90C-C042-7EA3-AC65A2C130CE}"/>
          </ac:spMkLst>
        </pc:spChg>
        <pc:spChg chg="mod">
          <ac:chgData name="Rhian Fudge" userId="fa5ca14106171363" providerId="LiveId" clId="{E3530E5A-1AD3-4440-85B7-EBA0973324A5}" dt="2022-09-22T19:56:13.604" v="589" actId="20577"/>
          <ac:spMkLst>
            <pc:docMk/>
            <pc:sldMk cId="1736677234" sldId="267"/>
            <ac:spMk id="4" creationId="{C2835621-9072-3B89-E505-6FB6CA7073E7}"/>
          </ac:spMkLst>
        </pc:spChg>
        <pc:spChg chg="add mod">
          <ac:chgData name="Rhian Fudge" userId="fa5ca14106171363" providerId="LiveId" clId="{E3530E5A-1AD3-4440-85B7-EBA0973324A5}" dt="2022-09-22T20:08:01.755" v="1007" actId="20577"/>
          <ac:spMkLst>
            <pc:docMk/>
            <pc:sldMk cId="1736677234" sldId="267"/>
            <ac:spMk id="5" creationId="{8A11C180-812D-DC63-9EBD-9AC72EEAF69C}"/>
          </ac:spMkLst>
        </pc:spChg>
        <pc:spChg chg="mod">
          <ac:chgData name="Rhian Fudge" userId="fa5ca14106171363" providerId="LiveId" clId="{E3530E5A-1AD3-4440-85B7-EBA0973324A5}" dt="2022-09-22T20:06:42.504" v="953" actId="20577"/>
          <ac:spMkLst>
            <pc:docMk/>
            <pc:sldMk cId="1736677234" sldId="267"/>
            <ac:spMk id="6" creationId="{BDC6AB08-0D60-590C-4288-9D40CD303DAF}"/>
          </ac:spMkLst>
        </pc:spChg>
        <pc:spChg chg="mod">
          <ac:chgData name="Rhian Fudge" userId="fa5ca14106171363" providerId="LiveId" clId="{E3530E5A-1AD3-4440-85B7-EBA0973324A5}" dt="2022-09-22T19:56:57.967" v="702" actId="20577"/>
          <ac:spMkLst>
            <pc:docMk/>
            <pc:sldMk cId="1736677234" sldId="267"/>
            <ac:spMk id="8" creationId="{A3FAEEF6-618F-BE64-109F-763F94D887C8}"/>
          </ac:spMkLst>
        </pc:spChg>
        <pc:spChg chg="mod">
          <ac:chgData name="Rhian Fudge" userId="fa5ca14106171363" providerId="LiveId" clId="{E3530E5A-1AD3-4440-85B7-EBA0973324A5}" dt="2022-09-22T20:05:37.341" v="812" actId="20577"/>
          <ac:spMkLst>
            <pc:docMk/>
            <pc:sldMk cId="1736677234" sldId="267"/>
            <ac:spMk id="11" creationId="{CEB124F1-71C9-24E3-5E26-4916E44CFB93}"/>
          </ac:spMkLst>
        </pc:spChg>
        <pc:spChg chg="mod">
          <ac:chgData name="Rhian Fudge" userId="fa5ca14106171363" providerId="LiveId" clId="{E3530E5A-1AD3-4440-85B7-EBA0973324A5}" dt="2022-09-22T20:06:24.794" v="919" actId="1076"/>
          <ac:spMkLst>
            <pc:docMk/>
            <pc:sldMk cId="1736677234" sldId="267"/>
            <ac:spMk id="17" creationId="{78809293-F0F4-4F36-AF4A-8B72D0CCB338}"/>
          </ac:spMkLst>
        </pc:spChg>
      </pc:sldChg>
      <pc:sldChg chg="addSp delSp modSp add mod">
        <pc:chgData name="Rhian Fudge" userId="fa5ca14106171363" providerId="LiveId" clId="{E3530E5A-1AD3-4440-85B7-EBA0973324A5}" dt="2022-09-22T20:16:15.848" v="1409" actId="20577"/>
        <pc:sldMkLst>
          <pc:docMk/>
          <pc:sldMk cId="1235174131" sldId="268"/>
        </pc:sldMkLst>
        <pc:spChg chg="mod">
          <ac:chgData name="Rhian Fudge" userId="fa5ca14106171363" providerId="LiveId" clId="{E3530E5A-1AD3-4440-85B7-EBA0973324A5}" dt="2022-09-22T20:15:29.371" v="1326" actId="20577"/>
          <ac:spMkLst>
            <pc:docMk/>
            <pc:sldMk cId="1235174131" sldId="268"/>
            <ac:spMk id="2" creationId="{FC9A967B-92C7-477C-9778-27F2FC2F9A12}"/>
          </ac:spMkLst>
        </pc:spChg>
        <pc:spChg chg="del mod">
          <ac:chgData name="Rhian Fudge" userId="fa5ca14106171363" providerId="LiveId" clId="{E3530E5A-1AD3-4440-85B7-EBA0973324A5}" dt="2022-09-22T20:12:55.358" v="1202" actId="478"/>
          <ac:spMkLst>
            <pc:docMk/>
            <pc:sldMk cId="1235174131" sldId="268"/>
            <ac:spMk id="3" creationId="{BAFC62C0-E90C-C042-7EA3-AC65A2C130CE}"/>
          </ac:spMkLst>
        </pc:spChg>
        <pc:spChg chg="mod">
          <ac:chgData name="Rhian Fudge" userId="fa5ca14106171363" providerId="LiveId" clId="{E3530E5A-1AD3-4440-85B7-EBA0973324A5}" dt="2022-09-22T20:09:20.337" v="1049" actId="20577"/>
          <ac:spMkLst>
            <pc:docMk/>
            <pc:sldMk cId="1235174131" sldId="268"/>
            <ac:spMk id="4" creationId="{C2835621-9072-3B89-E505-6FB6CA7073E7}"/>
          </ac:spMkLst>
        </pc:spChg>
        <pc:spChg chg="mod">
          <ac:chgData name="Rhian Fudge" userId="fa5ca14106171363" providerId="LiveId" clId="{E3530E5A-1AD3-4440-85B7-EBA0973324A5}" dt="2022-09-22T20:15:59.776" v="1379" actId="20577"/>
          <ac:spMkLst>
            <pc:docMk/>
            <pc:sldMk cId="1235174131" sldId="268"/>
            <ac:spMk id="5" creationId="{8A11C180-812D-DC63-9EBD-9AC72EEAF69C}"/>
          </ac:spMkLst>
        </pc:spChg>
        <pc:spChg chg="mod">
          <ac:chgData name="Rhian Fudge" userId="fa5ca14106171363" providerId="LiveId" clId="{E3530E5A-1AD3-4440-85B7-EBA0973324A5}" dt="2022-09-22T20:16:15.848" v="1409" actId="20577"/>
          <ac:spMkLst>
            <pc:docMk/>
            <pc:sldMk cId="1235174131" sldId="268"/>
            <ac:spMk id="6" creationId="{BDC6AB08-0D60-590C-4288-9D40CD303DAF}"/>
          </ac:spMkLst>
        </pc:spChg>
        <pc:spChg chg="add del mod">
          <ac:chgData name="Rhian Fudge" userId="fa5ca14106171363" providerId="LiveId" clId="{E3530E5A-1AD3-4440-85B7-EBA0973324A5}" dt="2022-09-22T20:12:08.549" v="1122" actId="478"/>
          <ac:spMkLst>
            <pc:docMk/>
            <pc:sldMk cId="1235174131" sldId="268"/>
            <ac:spMk id="7" creationId="{3F1C7620-1272-857D-A7E8-5D58809C8A09}"/>
          </ac:spMkLst>
        </pc:spChg>
        <pc:spChg chg="mod">
          <ac:chgData name="Rhian Fudge" userId="fa5ca14106171363" providerId="LiveId" clId="{E3530E5A-1AD3-4440-85B7-EBA0973324A5}" dt="2022-09-22T20:13:07.952" v="1245" actId="20577"/>
          <ac:spMkLst>
            <pc:docMk/>
            <pc:sldMk cId="1235174131" sldId="268"/>
            <ac:spMk id="8" creationId="{A3FAEEF6-618F-BE64-109F-763F94D887C8}"/>
          </ac:spMkLst>
        </pc:spChg>
        <pc:spChg chg="mod">
          <ac:chgData name="Rhian Fudge" userId="fa5ca14106171363" providerId="LiveId" clId="{E3530E5A-1AD3-4440-85B7-EBA0973324A5}" dt="2022-09-22T20:16:03.485" v="1381" actId="20577"/>
          <ac:spMkLst>
            <pc:docMk/>
            <pc:sldMk cId="1235174131" sldId="268"/>
            <ac:spMk id="11" creationId="{CEB124F1-71C9-24E3-5E26-4916E44CFB93}"/>
          </ac:spMkLst>
        </pc:spChg>
        <pc:spChg chg="mod">
          <ac:chgData name="Rhian Fudge" userId="fa5ca14106171363" providerId="LiveId" clId="{E3530E5A-1AD3-4440-85B7-EBA0973324A5}" dt="2022-09-22T20:15:16.592" v="1295" actId="20577"/>
          <ac:spMkLst>
            <pc:docMk/>
            <pc:sldMk cId="1235174131" sldId="268"/>
            <ac:spMk id="17" creationId="{78809293-F0F4-4F36-AF4A-8B72D0CCB33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774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458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487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23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109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71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993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749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040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11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35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42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6"/>
            <a:ext cx="998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Weimar Germany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864963" y="4800600"/>
            <a:ext cx="4212237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Challenges to the Republic from Left and Right: Spartacists, Freikorps and the Kapp Putsch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224852" y="376851"/>
            <a:ext cx="3352800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abdication of the Kaiser and the armistice.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3864963" y="238351"/>
            <a:ext cx="4212236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Reasons for the early unpopularity of the Republic including the stab in the back theory and the key terms of the Treaty of Versailles.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09293-F0F4-4F36-AF4A-8B72D0CCB338}"/>
              </a:ext>
            </a:extLst>
          </p:cNvPr>
          <p:cNvSpPr txBox="1"/>
          <p:nvPr/>
        </p:nvSpPr>
        <p:spPr>
          <a:xfrm>
            <a:off x="8364510" y="265541"/>
            <a:ext cx="4212237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challenges of 1923: Hyperinflation and the French occupation of the Ruhr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A967B-92C7-477C-9778-27F2FC2F9A12}"/>
              </a:ext>
            </a:extLst>
          </p:cNvPr>
          <p:cNvSpPr txBox="1"/>
          <p:nvPr/>
        </p:nvSpPr>
        <p:spPr>
          <a:xfrm>
            <a:off x="8364509" y="4016176"/>
            <a:ext cx="4212237" cy="53553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Economic recovery - The </a:t>
            </a:r>
            <a:r>
              <a:rPr lang="en-US" dirty="0" err="1"/>
              <a:t>Rentenmark</a:t>
            </a:r>
            <a:r>
              <a:rPr lang="en-US" dirty="0"/>
              <a:t>, Dawes and Young plan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9D7E84-FD02-4FC0-B8FD-3A22347B8CFB}"/>
              </a:ext>
            </a:extLst>
          </p:cNvPr>
          <p:cNvSpPr txBox="1"/>
          <p:nvPr/>
        </p:nvSpPr>
        <p:spPr>
          <a:xfrm>
            <a:off x="224852" y="4933881"/>
            <a:ext cx="3352800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setting up of the Weimar Republic. The strengths and weaknesses of the new republic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3416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7"/>
            <a:ext cx="1280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Weimar Germany</a:t>
            </a:r>
            <a:r>
              <a:rPr lang="en-GB" b="1" dirty="0"/>
              <a:t>                                                                                                                                </a:t>
            </a:r>
            <a:r>
              <a:rPr lang="en-GB" b="1" u="sng" dirty="0"/>
              <a:t>Rise of the Nazis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864963" y="4800600"/>
            <a:ext cx="4212237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Changes in the position of women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224852" y="376851"/>
            <a:ext cx="3352800" cy="89562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impact of foreign policies including Locarno Pact, League of Nations and Kellogg-Briand Pact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3864963" y="238351"/>
            <a:ext cx="4212236" cy="42473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Changes in the standard of living	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09293-F0F4-4F36-AF4A-8B72D0CCB338}"/>
              </a:ext>
            </a:extLst>
          </p:cNvPr>
          <p:cNvSpPr txBox="1"/>
          <p:nvPr/>
        </p:nvSpPr>
        <p:spPr>
          <a:xfrm>
            <a:off x="8364509" y="471996"/>
            <a:ext cx="4212237" cy="3416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Hitler’s early career joining the workers party and setting up the Nazi Party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A967B-92C7-477C-9778-27F2FC2F9A12}"/>
              </a:ext>
            </a:extLst>
          </p:cNvPr>
          <p:cNvSpPr txBox="1"/>
          <p:nvPr/>
        </p:nvSpPr>
        <p:spPr>
          <a:xfrm>
            <a:off x="8364509" y="4016176"/>
            <a:ext cx="4212237" cy="53553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Early growth of the Nazi Party: The 25 point </a:t>
            </a:r>
            <a:r>
              <a:rPr lang="en-US" dirty="0" err="1"/>
              <a:t>programme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2985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7"/>
            <a:ext cx="1280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Rise of the Nazis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864962" y="4800600"/>
            <a:ext cx="4212237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growth of unemployment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224852" y="376851"/>
            <a:ext cx="3352800" cy="86792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Reasons for and events of the Munich Putsch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3864963" y="238351"/>
            <a:ext cx="4212236" cy="42473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Party reorganisation and Mein Kampf	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A967B-92C7-477C-9778-27F2FC2F9A12}"/>
              </a:ext>
            </a:extLst>
          </p:cNvPr>
          <p:cNvSpPr txBox="1"/>
          <p:nvPr/>
        </p:nvSpPr>
        <p:spPr>
          <a:xfrm>
            <a:off x="8364509" y="159469"/>
            <a:ext cx="4212237" cy="92332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Growth of support for the Communist Party. Reasons for growth of support for the Nazi Party.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0442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7"/>
            <a:ext cx="1280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Rise of the Nazis</a:t>
            </a:r>
            <a:r>
              <a:rPr lang="en-GB" b="1" dirty="0"/>
              <a:t>																	</a:t>
            </a:r>
            <a:r>
              <a:rPr lang="en-GB" b="1" u="sng" dirty="0"/>
              <a:t>Consolidation of power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864962" y="4847173"/>
            <a:ext cx="4212237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Reichstag Fire and Enabling Act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224852" y="376851"/>
            <a:ext cx="3352800" cy="84023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Political developments in 1932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3864963" y="238351"/>
            <a:ext cx="4212236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part played by Hindenburg and von Papen in Hitler becoming Chancellor	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09293-F0F4-4F36-AF4A-8B72D0CCB338}"/>
              </a:ext>
            </a:extLst>
          </p:cNvPr>
          <p:cNvSpPr txBox="1"/>
          <p:nvPr/>
        </p:nvSpPr>
        <p:spPr>
          <a:xfrm>
            <a:off x="8364509" y="471996"/>
            <a:ext cx="4212237" cy="31393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Night of the Long Knives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A967B-92C7-477C-9778-27F2FC2F9A12}"/>
              </a:ext>
            </a:extLst>
          </p:cNvPr>
          <p:cNvSpPr txBox="1"/>
          <p:nvPr/>
        </p:nvSpPr>
        <p:spPr>
          <a:xfrm>
            <a:off x="8364509" y="4016176"/>
            <a:ext cx="4212237" cy="53553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The Role of the Gestapo, SS, SD and concentration camps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691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7"/>
            <a:ext cx="1280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Consolidation of power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864962" y="4847173"/>
            <a:ext cx="4212237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Opposition from the young	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224852" y="376851"/>
            <a:ext cx="3352800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Nazi Control of the Legal System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3864963" y="238351"/>
            <a:ext cx="4212236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Goebbels and the ministry of propaganda	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09293-F0F4-4F36-AF4A-8B72D0CCB338}"/>
              </a:ext>
            </a:extLst>
          </p:cNvPr>
          <p:cNvSpPr txBox="1"/>
          <p:nvPr/>
        </p:nvSpPr>
        <p:spPr>
          <a:xfrm>
            <a:off x="8364509" y="151780"/>
            <a:ext cx="4212237" cy="31393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Nazi control of culture and the arts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A967B-92C7-477C-9778-27F2FC2F9A12}"/>
              </a:ext>
            </a:extLst>
          </p:cNvPr>
          <p:cNvSpPr txBox="1"/>
          <p:nvPr/>
        </p:nvSpPr>
        <p:spPr>
          <a:xfrm>
            <a:off x="8364509" y="3468078"/>
            <a:ext cx="4212237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Opposition from the churches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FC62C0-E90C-C042-7EA3-AC65A2C130CE}"/>
              </a:ext>
            </a:extLst>
          </p:cNvPr>
          <p:cNvSpPr txBox="1"/>
          <p:nvPr/>
        </p:nvSpPr>
        <p:spPr>
          <a:xfrm>
            <a:off x="224852" y="4366733"/>
            <a:ext cx="3352800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Nazi Policies towards Catholic and Protestant Churches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11C180-812D-DC63-9EBD-9AC72EEAF69C}"/>
              </a:ext>
            </a:extLst>
          </p:cNvPr>
          <p:cNvSpPr txBox="1"/>
          <p:nvPr/>
        </p:nvSpPr>
        <p:spPr>
          <a:xfrm>
            <a:off x="8364508" y="6507377"/>
            <a:ext cx="4212237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Extent of support for the Nazi Party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6677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7"/>
            <a:ext cx="1280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Life in Nazi Germany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864962" y="4847173"/>
            <a:ext cx="4212237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/>
              <a:t>Nazi Persecution of the Jews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224852" y="376851"/>
            <a:ext cx="3352800" cy="89562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Nazi Policies towards women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3864963" y="238351"/>
            <a:ext cx="4212236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Nazi aims and policies towards the young	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09293-F0F4-4F36-AF4A-8B72D0CCB338}"/>
              </a:ext>
            </a:extLst>
          </p:cNvPr>
          <p:cNvSpPr txBox="1"/>
          <p:nvPr/>
        </p:nvSpPr>
        <p:spPr>
          <a:xfrm>
            <a:off x="8364509" y="151780"/>
            <a:ext cx="4212237" cy="31393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Nazi Policies to reduce unemployment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A967B-92C7-477C-9778-27F2FC2F9A12}"/>
              </a:ext>
            </a:extLst>
          </p:cNvPr>
          <p:cNvSpPr txBox="1"/>
          <p:nvPr/>
        </p:nvSpPr>
        <p:spPr>
          <a:xfrm>
            <a:off x="8364509" y="3468078"/>
            <a:ext cx="4212237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Changes in standards of living.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11C180-812D-DC63-9EBD-9AC72EEAF69C}"/>
              </a:ext>
            </a:extLst>
          </p:cNvPr>
          <p:cNvSpPr txBox="1"/>
          <p:nvPr/>
        </p:nvSpPr>
        <p:spPr>
          <a:xfrm>
            <a:off x="8364508" y="6507377"/>
            <a:ext cx="4212237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Nazi treatment of Slavs, gypsies and homosexuals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51741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651</TotalTime>
  <Words>340</Words>
  <Application>Microsoft Office PowerPoint</Application>
  <PresentationFormat>A3 Paper (297x420 mm)</PresentationFormat>
  <Paragraphs>482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 Fudge</dc:creator>
  <cp:lastModifiedBy>Rhian Fudge</cp:lastModifiedBy>
  <cp:revision>11</cp:revision>
  <cp:lastPrinted>2022-09-20T13:10:00Z</cp:lastPrinted>
  <dcterms:created xsi:type="dcterms:W3CDTF">2022-06-09T18:02:30Z</dcterms:created>
  <dcterms:modified xsi:type="dcterms:W3CDTF">2022-09-22T20:16:19Z</dcterms:modified>
</cp:coreProperties>
</file>