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4"/>
  </p:sldMasterIdLst>
  <p:sldIdLst>
    <p:sldId id="276" r:id="rId5"/>
    <p:sldId id="277" r:id="rId6"/>
    <p:sldId id="261" r:id="rId7"/>
    <p:sldId id="264" r:id="rId8"/>
    <p:sldId id="263" r:id="rId9"/>
    <p:sldId id="279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675C509-3E8C-F6FF-8DC1-90D5C44E0C6E}" v="437" dt="2022-09-29T06:45:32.387"/>
    <p1510:client id="{A8580014-7003-39A9-F73A-56FADD879A97}" v="27" dt="2022-09-29T16:41:08.774"/>
    <p1510:client id="{CC9C219E-D9FE-426D-F0F3-3382FC499C1B}" v="164" dt="2022-09-25T09:46:02.226"/>
    <p1510:client id="{ECA28AC7-FD6D-C699-C423-E66EBA067BB7}" v="71" dt="2022-09-29T14:52:47.52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1594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6/11/relationships/changesInfo" Target="changesInfos/changesInfo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 N Herbert" userId="S::noel.herbert@consilium-at.com::e89a07e7-1cd5-47a2-b222-4dfa47286206" providerId="AD" clId="Web-{CC9C219E-D9FE-426D-F0F3-3382FC499C1B}"/>
    <pc:docChg chg="delSld modSld">
      <pc:chgData name="Mr N Herbert" userId="S::noel.herbert@consilium-at.com::e89a07e7-1cd5-47a2-b222-4dfa47286206" providerId="AD" clId="Web-{CC9C219E-D9FE-426D-F0F3-3382FC499C1B}" dt="2022-09-25T09:46:02.226" v="152"/>
      <pc:docMkLst>
        <pc:docMk/>
      </pc:docMkLst>
      <pc:sldChg chg="del">
        <pc:chgData name="Mr N Herbert" userId="S::noel.herbert@consilium-at.com::e89a07e7-1cd5-47a2-b222-4dfa47286206" providerId="AD" clId="Web-{CC9C219E-D9FE-426D-F0F3-3382FC499C1B}" dt="2022-09-25T09:39:52.013" v="144"/>
        <pc:sldMkLst>
          <pc:docMk/>
          <pc:sldMk cId="4132774137" sldId="259"/>
        </pc:sldMkLst>
      </pc:sldChg>
      <pc:sldChg chg="addSp delSp modSp">
        <pc:chgData name="Mr N Herbert" userId="S::noel.herbert@consilium-at.com::e89a07e7-1cd5-47a2-b222-4dfa47286206" providerId="AD" clId="Web-{CC9C219E-D9FE-426D-F0F3-3382FC499C1B}" dt="2022-09-25T09:35:32.391" v="108"/>
        <pc:sldMkLst>
          <pc:docMk/>
          <pc:sldMk cId="4027203829" sldId="261"/>
        </pc:sldMkLst>
        <pc:spChg chg="mod">
          <ac:chgData name="Mr N Herbert" userId="S::noel.herbert@consilium-at.com::e89a07e7-1cd5-47a2-b222-4dfa47286206" providerId="AD" clId="Web-{CC9C219E-D9FE-426D-F0F3-3382FC499C1B}" dt="2022-09-25T09:34:07.326" v="51" actId="20577"/>
          <ac:spMkLst>
            <pc:docMk/>
            <pc:sldMk cId="4027203829" sldId="261"/>
            <ac:spMk id="15" creationId="{00000000-0000-0000-0000-000000000000}"/>
          </ac:spMkLst>
        </pc:spChg>
        <pc:spChg chg="mod">
          <ac:chgData name="Mr N Herbert" userId="S::noel.herbert@consilium-at.com::e89a07e7-1cd5-47a2-b222-4dfa47286206" providerId="AD" clId="Web-{CC9C219E-D9FE-426D-F0F3-3382FC499C1B}" dt="2022-09-25T09:35:20.812" v="107"/>
          <ac:spMkLst>
            <pc:docMk/>
            <pc:sldMk cId="4027203829" sldId="261"/>
            <ac:spMk id="16" creationId="{00000000-0000-0000-0000-000000000000}"/>
          </ac:spMkLst>
        </pc:spChg>
        <pc:spChg chg="mod">
          <ac:chgData name="Mr N Herbert" userId="S::noel.herbert@consilium-at.com::e89a07e7-1cd5-47a2-b222-4dfa47286206" providerId="AD" clId="Web-{CC9C219E-D9FE-426D-F0F3-3382FC499C1B}" dt="2022-09-25T09:34:38.483" v="90"/>
          <ac:spMkLst>
            <pc:docMk/>
            <pc:sldMk cId="4027203829" sldId="261"/>
            <ac:spMk id="18" creationId="{00000000-0000-0000-0000-000000000000}"/>
          </ac:spMkLst>
        </pc:spChg>
        <pc:picChg chg="del">
          <ac:chgData name="Mr N Herbert" userId="S::noel.herbert@consilium-at.com::e89a07e7-1cd5-47a2-b222-4dfa47286206" providerId="AD" clId="Web-{CC9C219E-D9FE-426D-F0F3-3382FC499C1B}" dt="2022-09-25T09:35:32.391" v="108"/>
          <ac:picMkLst>
            <pc:docMk/>
            <pc:sldMk cId="4027203829" sldId="261"/>
            <ac:picMk id="2" creationId="{00000000-0000-0000-0000-000000000000}"/>
          </ac:picMkLst>
        </pc:picChg>
        <pc:picChg chg="add mod ord">
          <ac:chgData name="Mr N Herbert" userId="S::noel.herbert@consilium-at.com::e89a07e7-1cd5-47a2-b222-4dfa47286206" providerId="AD" clId="Web-{CC9C219E-D9FE-426D-F0F3-3382FC499C1B}" dt="2022-09-25T09:33:22.309" v="40"/>
          <ac:picMkLst>
            <pc:docMk/>
            <pc:sldMk cId="4027203829" sldId="261"/>
            <ac:picMk id="11" creationId="{8C5ABC6D-BA5E-A68B-2AD3-C9FDD8D23949}"/>
          </ac:picMkLst>
        </pc:picChg>
        <pc:picChg chg="del">
          <ac:chgData name="Mr N Herbert" userId="S::noel.herbert@consilium-at.com::e89a07e7-1cd5-47a2-b222-4dfa47286206" providerId="AD" clId="Web-{CC9C219E-D9FE-426D-F0F3-3382FC499C1B}" dt="2022-09-25T09:33:10.856" v="38"/>
          <ac:picMkLst>
            <pc:docMk/>
            <pc:sldMk cId="4027203829" sldId="261"/>
            <ac:picMk id="1028" creationId="{00000000-0000-0000-0000-000000000000}"/>
          </ac:picMkLst>
        </pc:picChg>
      </pc:sldChg>
      <pc:sldChg chg="delSp">
        <pc:chgData name="Mr N Herbert" userId="S::noel.herbert@consilium-at.com::e89a07e7-1cd5-47a2-b222-4dfa47286206" providerId="AD" clId="Web-{CC9C219E-D9FE-426D-F0F3-3382FC499C1B}" dt="2022-09-25T09:35:47.923" v="110"/>
        <pc:sldMkLst>
          <pc:docMk/>
          <pc:sldMk cId="2111398862" sldId="263"/>
        </pc:sldMkLst>
        <pc:spChg chg="del">
          <ac:chgData name="Mr N Herbert" userId="S::noel.herbert@consilium-at.com::e89a07e7-1cd5-47a2-b222-4dfa47286206" providerId="AD" clId="Web-{CC9C219E-D9FE-426D-F0F3-3382FC499C1B}" dt="2022-09-25T09:35:47.923" v="110"/>
          <ac:spMkLst>
            <pc:docMk/>
            <pc:sldMk cId="2111398862" sldId="263"/>
            <ac:spMk id="11" creationId="{00000000-0000-0000-0000-000000000000}"/>
          </ac:spMkLst>
        </pc:spChg>
        <pc:picChg chg="del">
          <ac:chgData name="Mr N Herbert" userId="S::noel.herbert@consilium-at.com::e89a07e7-1cd5-47a2-b222-4dfa47286206" providerId="AD" clId="Web-{CC9C219E-D9FE-426D-F0F3-3382FC499C1B}" dt="2022-09-25T09:35:38.422" v="109"/>
          <ac:picMkLst>
            <pc:docMk/>
            <pc:sldMk cId="2111398862" sldId="263"/>
            <ac:picMk id="10" creationId="{00000000-0000-0000-0000-000000000000}"/>
          </ac:picMkLst>
        </pc:picChg>
      </pc:sldChg>
      <pc:sldChg chg="delSp">
        <pc:chgData name="Mr N Herbert" userId="S::noel.herbert@consilium-at.com::e89a07e7-1cd5-47a2-b222-4dfa47286206" providerId="AD" clId="Web-{CC9C219E-D9FE-426D-F0F3-3382FC499C1B}" dt="2022-09-25T09:31:58.774" v="36"/>
        <pc:sldMkLst>
          <pc:docMk/>
          <pc:sldMk cId="3954112508" sldId="264"/>
        </pc:sldMkLst>
        <pc:picChg chg="del">
          <ac:chgData name="Mr N Herbert" userId="S::noel.herbert@consilium-at.com::e89a07e7-1cd5-47a2-b222-4dfa47286206" providerId="AD" clId="Web-{CC9C219E-D9FE-426D-F0F3-3382FC499C1B}" dt="2022-09-25T09:31:58.774" v="36"/>
          <ac:picMkLst>
            <pc:docMk/>
            <pc:sldMk cId="3954112508" sldId="264"/>
            <ac:picMk id="16" creationId="{00000000-0000-0000-0000-000000000000}"/>
          </ac:picMkLst>
        </pc:picChg>
      </pc:sldChg>
      <pc:sldChg chg="delSp del">
        <pc:chgData name="Mr N Herbert" userId="S::noel.herbert@consilium-at.com::e89a07e7-1cd5-47a2-b222-4dfa47286206" providerId="AD" clId="Web-{CC9C219E-D9FE-426D-F0F3-3382FC499C1B}" dt="2022-09-25T09:46:00.664" v="151"/>
        <pc:sldMkLst>
          <pc:docMk/>
          <pc:sldMk cId="3252959764" sldId="265"/>
        </pc:sldMkLst>
        <pc:picChg chg="del">
          <ac:chgData name="Mr N Herbert" userId="S::noel.herbert@consilium-at.com::e89a07e7-1cd5-47a2-b222-4dfa47286206" providerId="AD" clId="Web-{CC9C219E-D9FE-426D-F0F3-3382FC499C1B}" dt="2022-09-25T09:38:04.382" v="111"/>
          <ac:picMkLst>
            <pc:docMk/>
            <pc:sldMk cId="3252959764" sldId="265"/>
            <ac:picMk id="9" creationId="{00000000-0000-0000-0000-000000000000}"/>
          </ac:picMkLst>
        </pc:picChg>
      </pc:sldChg>
      <pc:sldChg chg="delSp del">
        <pc:chgData name="Mr N Herbert" userId="S::noel.herbert@consilium-at.com::e89a07e7-1cd5-47a2-b222-4dfa47286206" providerId="AD" clId="Web-{CC9C219E-D9FE-426D-F0F3-3382FC499C1B}" dt="2022-09-25T09:46:02.226" v="152"/>
        <pc:sldMkLst>
          <pc:docMk/>
          <pc:sldMk cId="1264383583" sldId="266"/>
        </pc:sldMkLst>
        <pc:picChg chg="del">
          <ac:chgData name="Mr N Herbert" userId="S::noel.herbert@consilium-at.com::e89a07e7-1cd5-47a2-b222-4dfa47286206" providerId="AD" clId="Web-{CC9C219E-D9FE-426D-F0F3-3382FC499C1B}" dt="2022-09-25T09:38:09.038" v="112"/>
          <ac:picMkLst>
            <pc:docMk/>
            <pc:sldMk cId="1264383583" sldId="266"/>
            <ac:picMk id="6" creationId="{00000000-0000-0000-0000-000000000000}"/>
          </ac:picMkLst>
        </pc:picChg>
      </pc:sldChg>
      <pc:sldChg chg="delSp modSp del">
        <pc:chgData name="Mr N Herbert" userId="S::noel.herbert@consilium-at.com::e89a07e7-1cd5-47a2-b222-4dfa47286206" providerId="AD" clId="Web-{CC9C219E-D9FE-426D-F0F3-3382FC499C1B}" dt="2022-09-25T09:39:49.669" v="143"/>
        <pc:sldMkLst>
          <pc:docMk/>
          <pc:sldMk cId="3186211148" sldId="267"/>
        </pc:sldMkLst>
        <pc:graphicFrameChg chg="mod modGraphic">
          <ac:chgData name="Mr N Herbert" userId="S::noel.herbert@consilium-at.com::e89a07e7-1cd5-47a2-b222-4dfa47286206" providerId="AD" clId="Web-{CC9C219E-D9FE-426D-F0F3-3382FC499C1B}" dt="2022-09-25T09:39:44.778" v="142"/>
          <ac:graphicFrameMkLst>
            <pc:docMk/>
            <pc:sldMk cId="3186211148" sldId="267"/>
            <ac:graphicFrameMk id="3" creationId="{00000000-0000-0000-0000-000000000000}"/>
          </ac:graphicFrameMkLst>
        </pc:graphicFrameChg>
        <pc:picChg chg="del">
          <ac:chgData name="Mr N Herbert" userId="S::noel.herbert@consilium-at.com::e89a07e7-1cd5-47a2-b222-4dfa47286206" providerId="AD" clId="Web-{CC9C219E-D9FE-426D-F0F3-3382FC499C1B}" dt="2022-09-25T09:38:56.543" v="114"/>
          <ac:picMkLst>
            <pc:docMk/>
            <pc:sldMk cId="3186211148" sldId="267"/>
            <ac:picMk id="6" creationId="{00000000-0000-0000-0000-000000000000}"/>
          </ac:picMkLst>
        </pc:picChg>
      </pc:sldChg>
      <pc:sldChg chg="del">
        <pc:chgData name="Mr N Herbert" userId="S::noel.herbert@consilium-at.com::e89a07e7-1cd5-47a2-b222-4dfa47286206" providerId="AD" clId="Web-{CC9C219E-D9FE-426D-F0F3-3382FC499C1B}" dt="2022-09-25T09:38:48.574" v="113"/>
        <pc:sldMkLst>
          <pc:docMk/>
          <pc:sldMk cId="472248968" sldId="268"/>
        </pc:sldMkLst>
      </pc:sldChg>
      <pc:sldChg chg="del">
        <pc:chgData name="Mr N Herbert" userId="S::noel.herbert@consilium-at.com::e89a07e7-1cd5-47a2-b222-4dfa47286206" providerId="AD" clId="Web-{CC9C219E-D9FE-426D-F0F3-3382FC499C1B}" dt="2022-09-25T09:30:35.405" v="0"/>
        <pc:sldMkLst>
          <pc:docMk/>
          <pc:sldMk cId="368919121" sldId="270"/>
        </pc:sldMkLst>
      </pc:sldChg>
      <pc:sldChg chg="del">
        <pc:chgData name="Mr N Herbert" userId="S::noel.herbert@consilium-at.com::e89a07e7-1cd5-47a2-b222-4dfa47286206" providerId="AD" clId="Web-{CC9C219E-D9FE-426D-F0F3-3382FC499C1B}" dt="2022-09-25T09:31:41.461" v="28"/>
        <pc:sldMkLst>
          <pc:docMk/>
          <pc:sldMk cId="3706955495" sldId="271"/>
        </pc:sldMkLst>
      </pc:sldChg>
      <pc:sldChg chg="del">
        <pc:chgData name="Mr N Herbert" userId="S::noel.herbert@consilium-at.com::e89a07e7-1cd5-47a2-b222-4dfa47286206" providerId="AD" clId="Web-{CC9C219E-D9FE-426D-F0F3-3382FC499C1B}" dt="2022-09-25T09:30:37.780" v="1"/>
        <pc:sldMkLst>
          <pc:docMk/>
          <pc:sldMk cId="2788381093" sldId="272"/>
        </pc:sldMkLst>
      </pc:sldChg>
      <pc:sldChg chg="del">
        <pc:chgData name="Mr N Herbert" userId="S::noel.herbert@consilium-at.com::e89a07e7-1cd5-47a2-b222-4dfa47286206" providerId="AD" clId="Web-{CC9C219E-D9FE-426D-F0F3-3382FC499C1B}" dt="2022-09-25T09:31:42.039" v="29"/>
        <pc:sldMkLst>
          <pc:docMk/>
          <pc:sldMk cId="402327352" sldId="273"/>
        </pc:sldMkLst>
      </pc:sldChg>
      <pc:sldChg chg="del">
        <pc:chgData name="Mr N Herbert" userId="S::noel.herbert@consilium-at.com::e89a07e7-1cd5-47a2-b222-4dfa47286206" providerId="AD" clId="Web-{CC9C219E-D9FE-426D-F0F3-3382FC499C1B}" dt="2022-09-25T09:30:56.546" v="4"/>
        <pc:sldMkLst>
          <pc:docMk/>
          <pc:sldMk cId="596356340" sldId="274"/>
        </pc:sldMkLst>
      </pc:sldChg>
      <pc:sldChg chg="del">
        <pc:chgData name="Mr N Herbert" userId="S::noel.herbert@consilium-at.com::e89a07e7-1cd5-47a2-b222-4dfa47286206" providerId="AD" clId="Web-{CC9C219E-D9FE-426D-F0F3-3382FC499C1B}" dt="2022-09-25T09:31:07.578" v="19"/>
        <pc:sldMkLst>
          <pc:docMk/>
          <pc:sldMk cId="596356340" sldId="275"/>
        </pc:sldMkLst>
      </pc:sldChg>
      <pc:sldChg chg="del">
        <pc:chgData name="Mr N Herbert" userId="S::noel.herbert@consilium-at.com::e89a07e7-1cd5-47a2-b222-4dfa47286206" providerId="AD" clId="Web-{CC9C219E-D9FE-426D-F0F3-3382FC499C1B}" dt="2022-09-25T09:40:02.466" v="150"/>
        <pc:sldMkLst>
          <pc:docMk/>
          <pc:sldMk cId="2001503874" sldId="277"/>
        </pc:sldMkLst>
      </pc:sldChg>
      <pc:sldChg chg="del">
        <pc:chgData name="Mr N Herbert" userId="S::noel.herbert@consilium-at.com::e89a07e7-1cd5-47a2-b222-4dfa47286206" providerId="AD" clId="Web-{CC9C219E-D9FE-426D-F0F3-3382FC499C1B}" dt="2022-09-25T09:39:53.154" v="145"/>
        <pc:sldMkLst>
          <pc:docMk/>
          <pc:sldMk cId="596356340" sldId="278"/>
        </pc:sldMkLst>
      </pc:sldChg>
      <pc:sldChg chg="del">
        <pc:chgData name="Mr N Herbert" userId="S::noel.herbert@consilium-at.com::e89a07e7-1cd5-47a2-b222-4dfa47286206" providerId="AD" clId="Web-{CC9C219E-D9FE-426D-F0F3-3382FC499C1B}" dt="2022-09-25T09:31:42.726" v="30"/>
        <pc:sldMkLst>
          <pc:docMk/>
          <pc:sldMk cId="3727800993" sldId="279"/>
        </pc:sldMkLst>
      </pc:sldChg>
      <pc:sldChg chg="del">
        <pc:chgData name="Mr N Herbert" userId="S::noel.herbert@consilium-at.com::e89a07e7-1cd5-47a2-b222-4dfa47286206" providerId="AD" clId="Web-{CC9C219E-D9FE-426D-F0F3-3382FC499C1B}" dt="2022-09-25T09:31:43.445" v="31"/>
        <pc:sldMkLst>
          <pc:docMk/>
          <pc:sldMk cId="3273196764" sldId="281"/>
        </pc:sldMkLst>
      </pc:sldChg>
      <pc:sldChg chg="del">
        <pc:chgData name="Mr N Herbert" userId="S::noel.herbert@consilium-at.com::e89a07e7-1cd5-47a2-b222-4dfa47286206" providerId="AD" clId="Web-{CC9C219E-D9FE-426D-F0F3-3382FC499C1B}" dt="2022-09-25T09:31:44.383" v="32"/>
        <pc:sldMkLst>
          <pc:docMk/>
          <pc:sldMk cId="215665586" sldId="282"/>
        </pc:sldMkLst>
      </pc:sldChg>
      <pc:sldChg chg="del">
        <pc:chgData name="Mr N Herbert" userId="S::noel.herbert@consilium-at.com::e89a07e7-1cd5-47a2-b222-4dfa47286206" providerId="AD" clId="Web-{CC9C219E-D9FE-426D-F0F3-3382FC499C1B}" dt="2022-09-25T09:31:45.476" v="33"/>
        <pc:sldMkLst>
          <pc:docMk/>
          <pc:sldMk cId="1841623428" sldId="283"/>
        </pc:sldMkLst>
      </pc:sldChg>
      <pc:sldChg chg="del">
        <pc:chgData name="Mr N Herbert" userId="S::noel.herbert@consilium-at.com::e89a07e7-1cd5-47a2-b222-4dfa47286206" providerId="AD" clId="Web-{CC9C219E-D9FE-426D-F0F3-3382FC499C1B}" dt="2022-09-25T09:31:46.258" v="34"/>
        <pc:sldMkLst>
          <pc:docMk/>
          <pc:sldMk cId="3686416516" sldId="284"/>
        </pc:sldMkLst>
      </pc:sldChg>
      <pc:sldChg chg="del">
        <pc:chgData name="Mr N Herbert" userId="S::noel.herbert@consilium-at.com::e89a07e7-1cd5-47a2-b222-4dfa47286206" providerId="AD" clId="Web-{CC9C219E-D9FE-426D-F0F3-3382FC499C1B}" dt="2022-09-25T09:31:47.320" v="35"/>
        <pc:sldMkLst>
          <pc:docMk/>
          <pc:sldMk cId="1092325613" sldId="285"/>
        </pc:sldMkLst>
      </pc:sldChg>
      <pc:sldChg chg="del">
        <pc:chgData name="Mr N Herbert" userId="S::noel.herbert@consilium-at.com::e89a07e7-1cd5-47a2-b222-4dfa47286206" providerId="AD" clId="Web-{CC9C219E-D9FE-426D-F0F3-3382FC499C1B}" dt="2022-09-25T09:31:21.317" v="27"/>
        <pc:sldMkLst>
          <pc:docMk/>
          <pc:sldMk cId="3137082814" sldId="286"/>
        </pc:sldMkLst>
      </pc:sldChg>
      <pc:sldChg chg="del">
        <pc:chgData name="Mr N Herbert" userId="S::noel.herbert@consilium-at.com::e89a07e7-1cd5-47a2-b222-4dfa47286206" providerId="AD" clId="Web-{CC9C219E-D9FE-426D-F0F3-3382FC499C1B}" dt="2022-09-25T09:30:53.546" v="2"/>
        <pc:sldMkLst>
          <pc:docMk/>
          <pc:sldMk cId="313662203" sldId="287"/>
        </pc:sldMkLst>
      </pc:sldChg>
      <pc:sldChg chg="del">
        <pc:chgData name="Mr N Herbert" userId="S::noel.herbert@consilium-at.com::e89a07e7-1cd5-47a2-b222-4dfa47286206" providerId="AD" clId="Web-{CC9C219E-D9FE-426D-F0F3-3382FC499C1B}" dt="2022-09-25T09:30:55.156" v="3"/>
        <pc:sldMkLst>
          <pc:docMk/>
          <pc:sldMk cId="3932091379" sldId="288"/>
        </pc:sldMkLst>
      </pc:sldChg>
      <pc:sldChg chg="del">
        <pc:chgData name="Mr N Herbert" userId="S::noel.herbert@consilium-at.com::e89a07e7-1cd5-47a2-b222-4dfa47286206" providerId="AD" clId="Web-{CC9C219E-D9FE-426D-F0F3-3382FC499C1B}" dt="2022-09-25T09:39:54.560" v="146"/>
        <pc:sldMkLst>
          <pc:docMk/>
          <pc:sldMk cId="894250139" sldId="289"/>
        </pc:sldMkLst>
      </pc:sldChg>
      <pc:sldChg chg="del">
        <pc:chgData name="Mr N Herbert" userId="S::noel.herbert@consilium-at.com::e89a07e7-1cd5-47a2-b222-4dfa47286206" providerId="AD" clId="Web-{CC9C219E-D9FE-426D-F0F3-3382FC499C1B}" dt="2022-09-25T09:39:55.857" v="147"/>
        <pc:sldMkLst>
          <pc:docMk/>
          <pc:sldMk cId="2987502297" sldId="290"/>
        </pc:sldMkLst>
      </pc:sldChg>
      <pc:sldChg chg="del">
        <pc:chgData name="Mr N Herbert" userId="S::noel.herbert@consilium-at.com::e89a07e7-1cd5-47a2-b222-4dfa47286206" providerId="AD" clId="Web-{CC9C219E-D9FE-426D-F0F3-3382FC499C1B}" dt="2022-09-25T09:39:57.591" v="148"/>
        <pc:sldMkLst>
          <pc:docMk/>
          <pc:sldMk cId="1625817898" sldId="291"/>
        </pc:sldMkLst>
      </pc:sldChg>
      <pc:sldChg chg="del">
        <pc:chgData name="Mr N Herbert" userId="S::noel.herbert@consilium-at.com::e89a07e7-1cd5-47a2-b222-4dfa47286206" providerId="AD" clId="Web-{CC9C219E-D9FE-426D-F0F3-3382FC499C1B}" dt="2022-09-25T09:40:00.248" v="149"/>
        <pc:sldMkLst>
          <pc:docMk/>
          <pc:sldMk cId="2214769902" sldId="292"/>
        </pc:sldMkLst>
      </pc:sldChg>
      <pc:sldChg chg="del">
        <pc:chgData name="Mr N Herbert" userId="S::noel.herbert@consilium-at.com::e89a07e7-1cd5-47a2-b222-4dfa47286206" providerId="AD" clId="Web-{CC9C219E-D9FE-426D-F0F3-3382FC499C1B}" dt="2022-09-25T09:31:08.187" v="20"/>
        <pc:sldMkLst>
          <pc:docMk/>
          <pc:sldMk cId="3125375818" sldId="305"/>
        </pc:sldMkLst>
      </pc:sldChg>
      <pc:sldChg chg="del">
        <pc:chgData name="Mr N Herbert" userId="S::noel.herbert@consilium-at.com::e89a07e7-1cd5-47a2-b222-4dfa47286206" providerId="AD" clId="Web-{CC9C219E-D9FE-426D-F0F3-3382FC499C1B}" dt="2022-09-25T09:31:08.718" v="21"/>
        <pc:sldMkLst>
          <pc:docMk/>
          <pc:sldMk cId="1196467982" sldId="306"/>
        </pc:sldMkLst>
      </pc:sldChg>
      <pc:sldChg chg="del">
        <pc:chgData name="Mr N Herbert" userId="S::noel.herbert@consilium-at.com::e89a07e7-1cd5-47a2-b222-4dfa47286206" providerId="AD" clId="Web-{CC9C219E-D9FE-426D-F0F3-3382FC499C1B}" dt="2022-09-25T09:31:09.328" v="22"/>
        <pc:sldMkLst>
          <pc:docMk/>
          <pc:sldMk cId="735381365" sldId="307"/>
        </pc:sldMkLst>
      </pc:sldChg>
      <pc:sldChg chg="del">
        <pc:chgData name="Mr N Herbert" userId="S::noel.herbert@consilium-at.com::e89a07e7-1cd5-47a2-b222-4dfa47286206" providerId="AD" clId="Web-{CC9C219E-D9FE-426D-F0F3-3382FC499C1B}" dt="2022-09-25T09:31:09.984" v="23"/>
        <pc:sldMkLst>
          <pc:docMk/>
          <pc:sldMk cId="2693307534" sldId="308"/>
        </pc:sldMkLst>
      </pc:sldChg>
      <pc:sldChg chg="del">
        <pc:chgData name="Mr N Herbert" userId="S::noel.herbert@consilium-at.com::e89a07e7-1cd5-47a2-b222-4dfa47286206" providerId="AD" clId="Web-{CC9C219E-D9FE-426D-F0F3-3382FC499C1B}" dt="2022-09-25T09:31:13.312" v="24"/>
        <pc:sldMkLst>
          <pc:docMk/>
          <pc:sldMk cId="3708149385" sldId="309"/>
        </pc:sldMkLst>
      </pc:sldChg>
      <pc:sldChg chg="del">
        <pc:chgData name="Mr N Herbert" userId="S::noel.herbert@consilium-at.com::e89a07e7-1cd5-47a2-b222-4dfa47286206" providerId="AD" clId="Web-{CC9C219E-D9FE-426D-F0F3-3382FC499C1B}" dt="2022-09-25T09:31:14.422" v="25"/>
        <pc:sldMkLst>
          <pc:docMk/>
          <pc:sldMk cId="1659014117" sldId="310"/>
        </pc:sldMkLst>
      </pc:sldChg>
      <pc:sldChg chg="del">
        <pc:chgData name="Mr N Herbert" userId="S::noel.herbert@consilium-at.com::e89a07e7-1cd5-47a2-b222-4dfa47286206" providerId="AD" clId="Web-{CC9C219E-D9FE-426D-F0F3-3382FC499C1B}" dt="2022-09-25T09:31:17.301" v="26"/>
        <pc:sldMkLst>
          <pc:docMk/>
          <pc:sldMk cId="4241113995" sldId="311"/>
        </pc:sldMkLst>
      </pc:sldChg>
      <pc:sldChg chg="del">
        <pc:chgData name="Mr N Herbert" userId="S::noel.herbert@consilium-at.com::e89a07e7-1cd5-47a2-b222-4dfa47286206" providerId="AD" clId="Web-{CC9C219E-D9FE-426D-F0F3-3382FC499C1B}" dt="2022-09-25T09:30:57.234" v="5"/>
        <pc:sldMkLst>
          <pc:docMk/>
          <pc:sldMk cId="2158795721" sldId="312"/>
        </pc:sldMkLst>
      </pc:sldChg>
      <pc:sldChg chg="del">
        <pc:chgData name="Mr N Herbert" userId="S::noel.herbert@consilium-at.com::e89a07e7-1cd5-47a2-b222-4dfa47286206" providerId="AD" clId="Web-{CC9C219E-D9FE-426D-F0F3-3382FC499C1B}" dt="2022-09-25T09:30:59.374" v="6"/>
        <pc:sldMkLst>
          <pc:docMk/>
          <pc:sldMk cId="1643249767" sldId="313"/>
        </pc:sldMkLst>
      </pc:sldChg>
      <pc:sldChg chg="del">
        <pc:chgData name="Mr N Herbert" userId="S::noel.herbert@consilium-at.com::e89a07e7-1cd5-47a2-b222-4dfa47286206" providerId="AD" clId="Web-{CC9C219E-D9FE-426D-F0F3-3382FC499C1B}" dt="2022-09-25T09:31:00.093" v="7"/>
        <pc:sldMkLst>
          <pc:docMk/>
          <pc:sldMk cId="3159562302" sldId="314"/>
        </pc:sldMkLst>
      </pc:sldChg>
      <pc:sldChg chg="del">
        <pc:chgData name="Mr N Herbert" userId="S::noel.herbert@consilium-at.com::e89a07e7-1cd5-47a2-b222-4dfa47286206" providerId="AD" clId="Web-{CC9C219E-D9FE-426D-F0F3-3382FC499C1B}" dt="2022-09-25T09:31:00.640" v="8"/>
        <pc:sldMkLst>
          <pc:docMk/>
          <pc:sldMk cId="4030224571" sldId="315"/>
        </pc:sldMkLst>
      </pc:sldChg>
      <pc:sldChg chg="del">
        <pc:chgData name="Mr N Herbert" userId="S::noel.herbert@consilium-at.com::e89a07e7-1cd5-47a2-b222-4dfa47286206" providerId="AD" clId="Web-{CC9C219E-D9FE-426D-F0F3-3382FC499C1B}" dt="2022-09-25T09:31:01.265" v="9"/>
        <pc:sldMkLst>
          <pc:docMk/>
          <pc:sldMk cId="2901191033" sldId="316"/>
        </pc:sldMkLst>
      </pc:sldChg>
      <pc:sldChg chg="del">
        <pc:chgData name="Mr N Herbert" userId="S::noel.herbert@consilium-at.com::e89a07e7-1cd5-47a2-b222-4dfa47286206" providerId="AD" clId="Web-{CC9C219E-D9FE-426D-F0F3-3382FC499C1B}" dt="2022-09-25T09:31:01.703" v="10"/>
        <pc:sldMkLst>
          <pc:docMk/>
          <pc:sldMk cId="2391135208" sldId="317"/>
        </pc:sldMkLst>
      </pc:sldChg>
      <pc:sldChg chg="del">
        <pc:chgData name="Mr N Herbert" userId="S::noel.herbert@consilium-at.com::e89a07e7-1cd5-47a2-b222-4dfa47286206" providerId="AD" clId="Web-{CC9C219E-D9FE-426D-F0F3-3382FC499C1B}" dt="2022-09-25T09:31:02.281" v="11"/>
        <pc:sldMkLst>
          <pc:docMk/>
          <pc:sldMk cId="3322190199" sldId="318"/>
        </pc:sldMkLst>
      </pc:sldChg>
      <pc:sldChg chg="del">
        <pc:chgData name="Mr N Herbert" userId="S::noel.herbert@consilium-at.com::e89a07e7-1cd5-47a2-b222-4dfa47286206" providerId="AD" clId="Web-{CC9C219E-D9FE-426D-F0F3-3382FC499C1B}" dt="2022-09-25T09:31:02.765" v="12"/>
        <pc:sldMkLst>
          <pc:docMk/>
          <pc:sldMk cId="1923094418" sldId="319"/>
        </pc:sldMkLst>
      </pc:sldChg>
      <pc:sldChg chg="del">
        <pc:chgData name="Mr N Herbert" userId="S::noel.herbert@consilium-at.com::e89a07e7-1cd5-47a2-b222-4dfa47286206" providerId="AD" clId="Web-{CC9C219E-D9FE-426D-F0F3-3382FC499C1B}" dt="2022-09-25T09:31:03.468" v="13"/>
        <pc:sldMkLst>
          <pc:docMk/>
          <pc:sldMk cId="3575284019" sldId="320"/>
        </pc:sldMkLst>
      </pc:sldChg>
      <pc:sldChg chg="del">
        <pc:chgData name="Mr N Herbert" userId="S::noel.herbert@consilium-at.com::e89a07e7-1cd5-47a2-b222-4dfa47286206" providerId="AD" clId="Web-{CC9C219E-D9FE-426D-F0F3-3382FC499C1B}" dt="2022-09-25T09:31:03.968" v="14"/>
        <pc:sldMkLst>
          <pc:docMk/>
          <pc:sldMk cId="4209339588" sldId="321"/>
        </pc:sldMkLst>
      </pc:sldChg>
      <pc:sldChg chg="del">
        <pc:chgData name="Mr N Herbert" userId="S::noel.herbert@consilium-at.com::e89a07e7-1cd5-47a2-b222-4dfa47286206" providerId="AD" clId="Web-{CC9C219E-D9FE-426D-F0F3-3382FC499C1B}" dt="2022-09-25T09:31:04.812" v="15"/>
        <pc:sldMkLst>
          <pc:docMk/>
          <pc:sldMk cId="2908277548" sldId="322"/>
        </pc:sldMkLst>
      </pc:sldChg>
      <pc:sldChg chg="del">
        <pc:chgData name="Mr N Herbert" userId="S::noel.herbert@consilium-at.com::e89a07e7-1cd5-47a2-b222-4dfa47286206" providerId="AD" clId="Web-{CC9C219E-D9FE-426D-F0F3-3382FC499C1B}" dt="2022-09-25T09:31:05.468" v="16"/>
        <pc:sldMkLst>
          <pc:docMk/>
          <pc:sldMk cId="2880070652" sldId="323"/>
        </pc:sldMkLst>
      </pc:sldChg>
      <pc:sldChg chg="del">
        <pc:chgData name="Mr N Herbert" userId="S::noel.herbert@consilium-at.com::e89a07e7-1cd5-47a2-b222-4dfa47286206" providerId="AD" clId="Web-{CC9C219E-D9FE-426D-F0F3-3382FC499C1B}" dt="2022-09-25T09:31:06.156" v="17"/>
        <pc:sldMkLst>
          <pc:docMk/>
          <pc:sldMk cId="572936570" sldId="324"/>
        </pc:sldMkLst>
      </pc:sldChg>
      <pc:sldChg chg="del">
        <pc:chgData name="Mr N Herbert" userId="S::noel.herbert@consilium-at.com::e89a07e7-1cd5-47a2-b222-4dfa47286206" providerId="AD" clId="Web-{CC9C219E-D9FE-426D-F0F3-3382FC499C1B}" dt="2022-09-25T09:31:06.937" v="18"/>
        <pc:sldMkLst>
          <pc:docMk/>
          <pc:sldMk cId="4081082097" sldId="325"/>
        </pc:sldMkLst>
      </pc:sldChg>
    </pc:docChg>
  </pc:docChgLst>
  <pc:docChgLst>
    <pc:chgData name="Mrs A Riley Sheldon" userId="S::alicja.rileysheldon@consilium-at.com::23d97f88-d9a1-4ca5-b31d-b73c77799c82" providerId="AD" clId="Web-{ECA28AC7-FD6D-C699-C423-E66EBA067BB7}"/>
    <pc:docChg chg="modSld">
      <pc:chgData name="Mrs A Riley Sheldon" userId="S::alicja.rileysheldon@consilium-at.com::23d97f88-d9a1-4ca5-b31d-b73c77799c82" providerId="AD" clId="Web-{ECA28AC7-FD6D-C699-C423-E66EBA067BB7}" dt="2022-09-29T14:52:47.525" v="50" actId="1076"/>
      <pc:docMkLst>
        <pc:docMk/>
      </pc:docMkLst>
      <pc:sldChg chg="addSp delSp modSp">
        <pc:chgData name="Mrs A Riley Sheldon" userId="S::alicja.rileysheldon@consilium-at.com::23d97f88-d9a1-4ca5-b31d-b73c77799c82" providerId="AD" clId="Web-{ECA28AC7-FD6D-C699-C423-E66EBA067BB7}" dt="2022-09-29T14:52:47.525" v="50" actId="1076"/>
        <pc:sldMkLst>
          <pc:docMk/>
          <pc:sldMk cId="4027203829" sldId="261"/>
        </pc:sldMkLst>
        <pc:spChg chg="mod">
          <ac:chgData name="Mrs A Riley Sheldon" userId="S::alicja.rileysheldon@consilium-at.com::23d97f88-d9a1-4ca5-b31d-b73c77799c82" providerId="AD" clId="Web-{ECA28AC7-FD6D-C699-C423-E66EBA067BB7}" dt="2022-09-29T14:52:47.525" v="50" actId="1076"/>
          <ac:spMkLst>
            <pc:docMk/>
            <pc:sldMk cId="4027203829" sldId="261"/>
            <ac:spMk id="3" creationId="{00000000-0000-0000-0000-000000000000}"/>
          </ac:spMkLst>
        </pc:spChg>
        <pc:spChg chg="mod">
          <ac:chgData name="Mrs A Riley Sheldon" userId="S::alicja.rileysheldon@consilium-at.com::23d97f88-d9a1-4ca5-b31d-b73c77799c82" providerId="AD" clId="Web-{ECA28AC7-FD6D-C699-C423-E66EBA067BB7}" dt="2022-09-29T14:45:53.168" v="11" actId="20577"/>
          <ac:spMkLst>
            <pc:docMk/>
            <pc:sldMk cId="4027203829" sldId="261"/>
            <ac:spMk id="15" creationId="{00000000-0000-0000-0000-000000000000}"/>
          </ac:spMkLst>
        </pc:spChg>
        <pc:picChg chg="add mod ord">
          <ac:chgData name="Mrs A Riley Sheldon" userId="S::alicja.rileysheldon@consilium-at.com::23d97f88-d9a1-4ca5-b31d-b73c77799c82" providerId="AD" clId="Web-{ECA28AC7-FD6D-C699-C423-E66EBA067BB7}" dt="2022-09-29T14:45:05.447" v="3"/>
          <ac:picMkLst>
            <pc:docMk/>
            <pc:sldMk cId="4027203829" sldId="261"/>
            <ac:picMk id="2" creationId="{B4BC28AC-BF05-FCB5-9AB0-7681641378F6}"/>
          </ac:picMkLst>
        </pc:picChg>
        <pc:picChg chg="del mod">
          <ac:chgData name="Mrs A Riley Sheldon" userId="S::alicja.rileysheldon@consilium-at.com::23d97f88-d9a1-4ca5-b31d-b73c77799c82" providerId="AD" clId="Web-{ECA28AC7-FD6D-C699-C423-E66EBA067BB7}" dt="2022-09-29T14:46:50.060" v="17"/>
          <ac:picMkLst>
            <pc:docMk/>
            <pc:sldMk cId="4027203829" sldId="261"/>
            <ac:picMk id="11" creationId="{8C5ABC6D-BA5E-A68B-2AD3-C9FDD8D23949}"/>
          </ac:picMkLst>
        </pc:picChg>
        <pc:picChg chg="add mod ord">
          <ac:chgData name="Mrs A Riley Sheldon" userId="S::alicja.rileysheldon@consilium-at.com::23d97f88-d9a1-4ca5-b31d-b73c77799c82" providerId="AD" clId="Web-{ECA28AC7-FD6D-C699-C423-E66EBA067BB7}" dt="2022-09-29T14:46:16.215" v="16" actId="1076"/>
          <ac:picMkLst>
            <pc:docMk/>
            <pc:sldMk cId="4027203829" sldId="261"/>
            <ac:picMk id="12" creationId="{F18EE78C-7FD3-221D-2634-84C6C2239C9A}"/>
          </ac:picMkLst>
        </pc:picChg>
      </pc:sldChg>
    </pc:docChg>
  </pc:docChgLst>
  <pc:docChgLst>
    <pc:chgData name="Noel Herbert" userId="e89a07e7-1cd5-47a2-b222-4dfa47286206" providerId="ADAL" clId="{F0338E03-BEE4-4D71-A322-D4BFC30CCA84}"/>
    <pc:docChg chg="undo custSel addSld">
      <pc:chgData name="Noel Herbert" userId="e89a07e7-1cd5-47a2-b222-4dfa47286206" providerId="ADAL" clId="{F0338E03-BEE4-4D71-A322-D4BFC30CCA84}" dt="2022-09-25T09:30:07.890" v="0" actId="2696"/>
      <pc:docMkLst>
        <pc:docMk/>
      </pc:docMkLst>
      <pc:sldChg chg="add">
        <pc:chgData name="Noel Herbert" userId="e89a07e7-1cd5-47a2-b222-4dfa47286206" providerId="ADAL" clId="{F0338E03-BEE4-4D71-A322-D4BFC30CCA84}" dt="2022-09-25T09:30:07.890" v="0" actId="2696"/>
        <pc:sldMkLst>
          <pc:docMk/>
          <pc:sldMk cId="4027203829" sldId="261"/>
        </pc:sldMkLst>
      </pc:sldChg>
      <pc:sldChg chg="add">
        <pc:chgData name="Noel Herbert" userId="e89a07e7-1cd5-47a2-b222-4dfa47286206" providerId="ADAL" clId="{F0338E03-BEE4-4D71-A322-D4BFC30CCA84}" dt="2022-09-25T09:30:07.890" v="0" actId="2696"/>
        <pc:sldMkLst>
          <pc:docMk/>
          <pc:sldMk cId="2111398862" sldId="263"/>
        </pc:sldMkLst>
      </pc:sldChg>
      <pc:sldChg chg="add">
        <pc:chgData name="Noel Herbert" userId="e89a07e7-1cd5-47a2-b222-4dfa47286206" providerId="ADAL" clId="{F0338E03-BEE4-4D71-A322-D4BFC30CCA84}" dt="2022-09-25T09:30:07.890" v="0" actId="2696"/>
        <pc:sldMkLst>
          <pc:docMk/>
          <pc:sldMk cId="3954112508" sldId="264"/>
        </pc:sldMkLst>
      </pc:sldChg>
      <pc:sldChg chg="add">
        <pc:chgData name="Noel Herbert" userId="e89a07e7-1cd5-47a2-b222-4dfa47286206" providerId="ADAL" clId="{F0338E03-BEE4-4D71-A322-D4BFC30CCA84}" dt="2022-09-25T09:30:07.890" v="0" actId="2696"/>
        <pc:sldMkLst>
          <pc:docMk/>
          <pc:sldMk cId="3186211148" sldId="267"/>
        </pc:sldMkLst>
      </pc:sldChg>
      <pc:sldChg chg="add">
        <pc:chgData name="Noel Herbert" userId="e89a07e7-1cd5-47a2-b222-4dfa47286206" providerId="ADAL" clId="{F0338E03-BEE4-4D71-A322-D4BFC30CCA84}" dt="2022-09-25T09:30:07.890" v="0" actId="2696"/>
        <pc:sldMkLst>
          <pc:docMk/>
          <pc:sldMk cId="472248968" sldId="268"/>
        </pc:sldMkLst>
      </pc:sldChg>
      <pc:sldChg chg="add">
        <pc:chgData name="Noel Herbert" userId="e89a07e7-1cd5-47a2-b222-4dfa47286206" providerId="ADAL" clId="{F0338E03-BEE4-4D71-A322-D4BFC30CCA84}" dt="2022-09-25T09:30:07.890" v="0" actId="2696"/>
        <pc:sldMkLst>
          <pc:docMk/>
          <pc:sldMk cId="596356340" sldId="276"/>
        </pc:sldMkLst>
      </pc:sldChg>
    </pc:docChg>
  </pc:docChgLst>
  <pc:docChgLst>
    <pc:chgData name="Mr N Herbert" userId="S::noel.herbert@consilium-at.com::e89a07e7-1cd5-47a2-b222-4dfa47286206" providerId="AD" clId="Web-{8675C509-3E8C-F6FF-8DC1-90D5C44E0C6E}"/>
    <pc:docChg chg="addSld delSld modSld sldOrd">
      <pc:chgData name="Mr N Herbert" userId="S::noel.herbert@consilium-at.com::e89a07e7-1cd5-47a2-b222-4dfa47286206" providerId="AD" clId="Web-{8675C509-3E8C-F6FF-8DC1-90D5C44E0C6E}" dt="2022-09-29T06:45:32.387" v="280"/>
      <pc:docMkLst>
        <pc:docMk/>
      </pc:docMkLst>
      <pc:sldChg chg="modSp ord">
        <pc:chgData name="Mr N Herbert" userId="S::noel.herbert@consilium-at.com::e89a07e7-1cd5-47a2-b222-4dfa47286206" providerId="AD" clId="Web-{8675C509-3E8C-F6FF-8DC1-90D5C44E0C6E}" dt="2022-09-29T06:43:21.567" v="267" actId="20577"/>
        <pc:sldMkLst>
          <pc:docMk/>
          <pc:sldMk cId="4027203829" sldId="261"/>
        </pc:sldMkLst>
        <pc:spChg chg="mod">
          <ac:chgData name="Mr N Herbert" userId="S::noel.herbert@consilium-at.com::e89a07e7-1cd5-47a2-b222-4dfa47286206" providerId="AD" clId="Web-{8675C509-3E8C-F6FF-8DC1-90D5C44E0C6E}" dt="2022-09-29T06:43:21.567" v="267" actId="20577"/>
          <ac:spMkLst>
            <pc:docMk/>
            <pc:sldMk cId="4027203829" sldId="261"/>
            <ac:spMk id="18" creationId="{00000000-0000-0000-0000-000000000000}"/>
          </ac:spMkLst>
        </pc:spChg>
      </pc:sldChg>
      <pc:sldChg chg="modSp ord">
        <pc:chgData name="Mr N Herbert" userId="S::noel.herbert@consilium-at.com::e89a07e7-1cd5-47a2-b222-4dfa47286206" providerId="AD" clId="Web-{8675C509-3E8C-F6FF-8DC1-90D5C44E0C6E}" dt="2022-09-29T06:43:40.771" v="271" actId="20577"/>
        <pc:sldMkLst>
          <pc:docMk/>
          <pc:sldMk cId="2111398862" sldId="263"/>
        </pc:sldMkLst>
        <pc:spChg chg="mod">
          <ac:chgData name="Mr N Herbert" userId="S::noel.herbert@consilium-at.com::e89a07e7-1cd5-47a2-b222-4dfa47286206" providerId="AD" clId="Web-{8675C509-3E8C-F6FF-8DC1-90D5C44E0C6E}" dt="2022-09-29T06:43:40.771" v="271" actId="20577"/>
          <ac:spMkLst>
            <pc:docMk/>
            <pc:sldMk cId="2111398862" sldId="263"/>
            <ac:spMk id="3" creationId="{00000000-0000-0000-0000-000000000000}"/>
          </ac:spMkLst>
        </pc:spChg>
      </pc:sldChg>
      <pc:sldChg chg="modSp ord">
        <pc:chgData name="Mr N Herbert" userId="S::noel.herbert@consilium-at.com::e89a07e7-1cd5-47a2-b222-4dfa47286206" providerId="AD" clId="Web-{8675C509-3E8C-F6FF-8DC1-90D5C44E0C6E}" dt="2022-09-29T06:40:00.977" v="225"/>
        <pc:sldMkLst>
          <pc:docMk/>
          <pc:sldMk cId="3954112508" sldId="264"/>
        </pc:sldMkLst>
        <pc:spChg chg="mod">
          <ac:chgData name="Mr N Herbert" userId="S::noel.herbert@consilium-at.com::e89a07e7-1cd5-47a2-b222-4dfa47286206" providerId="AD" clId="Web-{8675C509-3E8C-F6FF-8DC1-90D5C44E0C6E}" dt="2022-09-29T06:39:44.461" v="224" actId="20577"/>
          <ac:spMkLst>
            <pc:docMk/>
            <pc:sldMk cId="3954112508" sldId="264"/>
            <ac:spMk id="6" creationId="{00000000-0000-0000-0000-000000000000}"/>
          </ac:spMkLst>
        </pc:spChg>
      </pc:sldChg>
      <pc:sldChg chg="modSp add ord replId">
        <pc:chgData name="Mr N Herbert" userId="S::noel.herbert@consilium-at.com::e89a07e7-1cd5-47a2-b222-4dfa47286206" providerId="AD" clId="Web-{8675C509-3E8C-F6FF-8DC1-90D5C44E0C6E}" dt="2022-09-29T06:36:06.870" v="193"/>
        <pc:sldMkLst>
          <pc:docMk/>
          <pc:sldMk cId="2824595325" sldId="277"/>
        </pc:sldMkLst>
        <pc:spChg chg="mod">
          <ac:chgData name="Mr N Herbert" userId="S::noel.herbert@consilium-at.com::e89a07e7-1cd5-47a2-b222-4dfa47286206" providerId="AD" clId="Web-{8675C509-3E8C-F6FF-8DC1-90D5C44E0C6E}" dt="2022-09-29T06:32:49.780" v="122" actId="20577"/>
          <ac:spMkLst>
            <pc:docMk/>
            <pc:sldMk cId="2824595325" sldId="277"/>
            <ac:spMk id="5" creationId="{00000000-0000-0000-0000-000000000000}"/>
          </ac:spMkLst>
        </pc:spChg>
        <pc:spChg chg="mod">
          <ac:chgData name="Mr N Herbert" userId="S::noel.herbert@consilium-at.com::e89a07e7-1cd5-47a2-b222-4dfa47286206" providerId="AD" clId="Web-{8675C509-3E8C-F6FF-8DC1-90D5C44E0C6E}" dt="2022-09-29T06:33:32.361" v="137" actId="20577"/>
          <ac:spMkLst>
            <pc:docMk/>
            <pc:sldMk cId="2824595325" sldId="277"/>
            <ac:spMk id="6" creationId="{00000000-0000-0000-0000-000000000000}"/>
          </ac:spMkLst>
        </pc:spChg>
        <pc:spChg chg="mod">
          <ac:chgData name="Mr N Herbert" userId="S::noel.herbert@consilium-at.com::e89a07e7-1cd5-47a2-b222-4dfa47286206" providerId="AD" clId="Web-{8675C509-3E8C-F6FF-8DC1-90D5C44E0C6E}" dt="2022-09-29T06:34:18.020" v="155" actId="20577"/>
          <ac:spMkLst>
            <pc:docMk/>
            <pc:sldMk cId="2824595325" sldId="277"/>
            <ac:spMk id="7" creationId="{00000000-0000-0000-0000-000000000000}"/>
          </ac:spMkLst>
        </pc:spChg>
        <pc:spChg chg="mod">
          <ac:chgData name="Mr N Herbert" userId="S::noel.herbert@consilium-at.com::e89a07e7-1cd5-47a2-b222-4dfa47286206" providerId="AD" clId="Web-{8675C509-3E8C-F6FF-8DC1-90D5C44E0C6E}" dt="2022-09-29T06:32:29.310" v="103" actId="20577"/>
          <ac:spMkLst>
            <pc:docMk/>
            <pc:sldMk cId="2824595325" sldId="277"/>
            <ac:spMk id="9" creationId="{00000000-0000-0000-0000-000000000000}"/>
          </ac:spMkLst>
        </pc:spChg>
        <pc:spChg chg="mod">
          <ac:chgData name="Mr N Herbert" userId="S::noel.herbert@consilium-at.com::e89a07e7-1cd5-47a2-b222-4dfa47286206" providerId="AD" clId="Web-{8675C509-3E8C-F6FF-8DC1-90D5C44E0C6E}" dt="2022-09-29T06:33:07.328" v="128" actId="20577"/>
          <ac:spMkLst>
            <pc:docMk/>
            <pc:sldMk cId="2824595325" sldId="277"/>
            <ac:spMk id="10" creationId="{00000000-0000-0000-0000-000000000000}"/>
          </ac:spMkLst>
        </pc:spChg>
        <pc:spChg chg="mod">
          <ac:chgData name="Mr N Herbert" userId="S::noel.herbert@consilium-at.com::e89a07e7-1cd5-47a2-b222-4dfa47286206" providerId="AD" clId="Web-{8675C509-3E8C-F6FF-8DC1-90D5C44E0C6E}" dt="2022-09-29T06:33:48.377" v="143" actId="20577"/>
          <ac:spMkLst>
            <pc:docMk/>
            <pc:sldMk cId="2824595325" sldId="277"/>
            <ac:spMk id="11" creationId="{00000000-0000-0000-0000-000000000000}"/>
          </ac:spMkLst>
        </pc:spChg>
        <pc:spChg chg="mod">
          <ac:chgData name="Mr N Herbert" userId="S::noel.herbert@consilium-at.com::e89a07e7-1cd5-47a2-b222-4dfa47286206" providerId="AD" clId="Web-{8675C509-3E8C-F6FF-8DC1-90D5C44E0C6E}" dt="2022-09-29T06:35:17.164" v="170" actId="20577"/>
          <ac:spMkLst>
            <pc:docMk/>
            <pc:sldMk cId="2824595325" sldId="277"/>
            <ac:spMk id="14" creationId="{00000000-0000-0000-0000-000000000000}"/>
          </ac:spMkLst>
        </pc:spChg>
        <pc:spChg chg="mod">
          <ac:chgData name="Mr N Herbert" userId="S::noel.herbert@consilium-at.com::e89a07e7-1cd5-47a2-b222-4dfa47286206" providerId="AD" clId="Web-{8675C509-3E8C-F6FF-8DC1-90D5C44E0C6E}" dt="2022-09-29T06:35:56.713" v="192" actId="20577"/>
          <ac:spMkLst>
            <pc:docMk/>
            <pc:sldMk cId="2824595325" sldId="277"/>
            <ac:spMk id="15" creationId="{00000000-0000-0000-0000-000000000000}"/>
          </ac:spMkLst>
        </pc:spChg>
      </pc:sldChg>
      <pc:sldChg chg="addSp delSp modSp new del mod setBg">
        <pc:chgData name="Mr N Herbert" userId="S::noel.herbert@consilium-at.com::e89a07e7-1cd5-47a2-b222-4dfa47286206" providerId="AD" clId="Web-{8675C509-3E8C-F6FF-8DC1-90D5C44E0C6E}" dt="2022-09-29T06:31:31.307" v="77"/>
        <pc:sldMkLst>
          <pc:docMk/>
          <pc:sldMk cId="3286350277" sldId="277"/>
        </pc:sldMkLst>
        <pc:spChg chg="del">
          <ac:chgData name="Mr N Herbert" userId="S::noel.herbert@consilium-at.com::e89a07e7-1cd5-47a2-b222-4dfa47286206" providerId="AD" clId="Web-{8675C509-3E8C-F6FF-8DC1-90D5C44E0C6E}" dt="2022-09-29T06:27:54.810" v="7"/>
          <ac:spMkLst>
            <pc:docMk/>
            <pc:sldMk cId="3286350277" sldId="277"/>
            <ac:spMk id="2" creationId="{921DEF45-A7FA-33B6-5777-BBFFC8DB7B4E}"/>
          </ac:spMkLst>
        </pc:spChg>
        <pc:spChg chg="del">
          <ac:chgData name="Mr N Herbert" userId="S::noel.herbert@consilium-at.com::e89a07e7-1cd5-47a2-b222-4dfa47286206" providerId="AD" clId="Web-{8675C509-3E8C-F6FF-8DC1-90D5C44E0C6E}" dt="2022-09-29T06:27:45.231" v="6"/>
          <ac:spMkLst>
            <pc:docMk/>
            <pc:sldMk cId="3286350277" sldId="277"/>
            <ac:spMk id="3" creationId="{44121158-9EF1-8D03-979D-71AA2AABA9D8}"/>
          </ac:spMkLst>
        </pc:spChg>
        <pc:spChg chg="add del mod">
          <ac:chgData name="Mr N Herbert" userId="S::noel.herbert@consilium-at.com::e89a07e7-1cd5-47a2-b222-4dfa47286206" providerId="AD" clId="Web-{8675C509-3E8C-F6FF-8DC1-90D5C44E0C6E}" dt="2022-09-29T06:29:02.158" v="22"/>
          <ac:spMkLst>
            <pc:docMk/>
            <pc:sldMk cId="3286350277" sldId="277"/>
            <ac:spMk id="5" creationId="{AF771DF9-F60D-86AC-7A09-A4C1A1FF4260}"/>
          </ac:spMkLst>
        </pc:spChg>
        <pc:spChg chg="add mod">
          <ac:chgData name="Mr N Herbert" userId="S::noel.herbert@consilium-at.com::e89a07e7-1cd5-47a2-b222-4dfa47286206" providerId="AD" clId="Web-{8675C509-3E8C-F6FF-8DC1-90D5C44E0C6E}" dt="2022-09-29T06:30:48.976" v="76"/>
          <ac:spMkLst>
            <pc:docMk/>
            <pc:sldMk cId="3286350277" sldId="277"/>
            <ac:spMk id="6" creationId="{E85BC318-E4C5-A55A-9D1B-A1446F36BE4F}"/>
          </ac:spMkLst>
        </pc:spChg>
        <pc:spChg chg="add del">
          <ac:chgData name="Mr N Herbert" userId="S::noel.herbert@consilium-at.com::e89a07e7-1cd5-47a2-b222-4dfa47286206" providerId="AD" clId="Web-{8675C509-3E8C-F6FF-8DC1-90D5C44E0C6E}" dt="2022-09-29T06:29:12.408" v="24"/>
          <ac:spMkLst>
            <pc:docMk/>
            <pc:sldMk cId="3286350277" sldId="277"/>
            <ac:spMk id="8" creationId="{B3189BFF-7D08-91AE-DA09-15B913F93AD5}"/>
          </ac:spMkLst>
        </pc:spChg>
        <pc:spChg chg="add del">
          <ac:chgData name="Mr N Herbert" userId="S::noel.herbert@consilium-at.com::e89a07e7-1cd5-47a2-b222-4dfa47286206" providerId="AD" clId="Web-{8675C509-3E8C-F6FF-8DC1-90D5C44E0C6E}" dt="2022-09-29T06:30:48.976" v="76"/>
          <ac:spMkLst>
            <pc:docMk/>
            <pc:sldMk cId="3286350277" sldId="277"/>
            <ac:spMk id="9" creationId="{1B15ED52-F352-441B-82BF-E0EA34836D08}"/>
          </ac:spMkLst>
        </pc:spChg>
        <pc:spChg chg="add del">
          <ac:chgData name="Mr N Herbert" userId="S::noel.herbert@consilium-at.com::e89a07e7-1cd5-47a2-b222-4dfa47286206" providerId="AD" clId="Web-{8675C509-3E8C-F6FF-8DC1-90D5C44E0C6E}" dt="2022-09-29T06:30:48.976" v="76"/>
          <ac:spMkLst>
            <pc:docMk/>
            <pc:sldMk cId="3286350277" sldId="277"/>
            <ac:spMk id="13" creationId="{3B2E3793-BFE6-45A2-9B7B-E18844431C99}"/>
          </ac:spMkLst>
        </pc:spChg>
        <pc:spChg chg="add del">
          <ac:chgData name="Mr N Herbert" userId="S::noel.herbert@consilium-at.com::e89a07e7-1cd5-47a2-b222-4dfa47286206" providerId="AD" clId="Web-{8675C509-3E8C-F6FF-8DC1-90D5C44E0C6E}" dt="2022-09-29T06:30:48.976" v="76"/>
          <ac:spMkLst>
            <pc:docMk/>
            <pc:sldMk cId="3286350277" sldId="277"/>
            <ac:spMk id="15" creationId="{BC4C4868-CB8F-4AF9-9CDB-8108F2C19B67}"/>
          </ac:spMkLst>
        </pc:spChg>
        <pc:spChg chg="add del">
          <ac:chgData name="Mr N Herbert" userId="S::noel.herbert@consilium-at.com::e89a07e7-1cd5-47a2-b222-4dfa47286206" providerId="AD" clId="Web-{8675C509-3E8C-F6FF-8DC1-90D5C44E0C6E}" dt="2022-09-29T06:30:48.976" v="76"/>
          <ac:spMkLst>
            <pc:docMk/>
            <pc:sldMk cId="3286350277" sldId="277"/>
            <ac:spMk id="17" creationId="{375E0459-6403-40CD-989D-56A4407CA12E}"/>
          </ac:spMkLst>
        </pc:spChg>
        <pc:spChg chg="add del">
          <ac:chgData name="Mr N Herbert" userId="S::noel.herbert@consilium-at.com::e89a07e7-1cd5-47a2-b222-4dfa47286206" providerId="AD" clId="Web-{8675C509-3E8C-F6FF-8DC1-90D5C44E0C6E}" dt="2022-09-29T06:30:48.976" v="76"/>
          <ac:spMkLst>
            <pc:docMk/>
            <pc:sldMk cId="3286350277" sldId="277"/>
            <ac:spMk id="19" creationId="{53E5B1A8-3AC9-4BD1-9BBC-78CA94F2D1BA}"/>
          </ac:spMkLst>
        </pc:spChg>
        <pc:picChg chg="add mod ord">
          <ac:chgData name="Mr N Herbert" userId="S::noel.herbert@consilium-at.com::e89a07e7-1cd5-47a2-b222-4dfa47286206" providerId="AD" clId="Web-{8675C509-3E8C-F6FF-8DC1-90D5C44E0C6E}" dt="2022-09-29T06:30:48.976" v="76"/>
          <ac:picMkLst>
            <pc:docMk/>
            <pc:sldMk cId="3286350277" sldId="277"/>
            <ac:picMk id="4" creationId="{273F167C-A078-DFF5-1076-EF7B02B7EE13}"/>
          </ac:picMkLst>
        </pc:picChg>
        <pc:cxnChg chg="add del">
          <ac:chgData name="Mr N Herbert" userId="S::noel.herbert@consilium-at.com::e89a07e7-1cd5-47a2-b222-4dfa47286206" providerId="AD" clId="Web-{8675C509-3E8C-F6FF-8DC1-90D5C44E0C6E}" dt="2022-09-29T06:29:15.268" v="25"/>
          <ac:cxnSpMkLst>
            <pc:docMk/>
            <pc:sldMk cId="3286350277" sldId="277"/>
            <ac:cxnSpMk id="11" creationId="{645863A0-0EBC-4C9B-958B-06AD3E75BB1D}"/>
          </ac:cxnSpMkLst>
        </pc:cxnChg>
      </pc:sldChg>
      <pc:sldChg chg="addSp delSp modSp new del mod setBg">
        <pc:chgData name="Mr N Herbert" userId="S::noel.herbert@consilium-at.com::e89a07e7-1cd5-47a2-b222-4dfa47286206" providerId="AD" clId="Web-{8675C509-3E8C-F6FF-8DC1-90D5C44E0C6E}" dt="2022-09-29T06:27:39.481" v="4"/>
        <pc:sldMkLst>
          <pc:docMk/>
          <pc:sldMk cId="3738666103" sldId="277"/>
        </pc:sldMkLst>
        <pc:spChg chg="add del">
          <ac:chgData name="Mr N Herbert" userId="S::noel.herbert@consilium-at.com::e89a07e7-1cd5-47a2-b222-4dfa47286206" providerId="AD" clId="Web-{8675C509-3E8C-F6FF-8DC1-90D5C44E0C6E}" dt="2022-09-29T06:26:34.305" v="3"/>
          <ac:spMkLst>
            <pc:docMk/>
            <pc:sldMk cId="3738666103" sldId="277"/>
            <ac:spMk id="2" creationId="{3EA49CA2-1DE6-07F3-655F-586F0BB72224}"/>
          </ac:spMkLst>
        </pc:spChg>
        <pc:spChg chg="del">
          <ac:chgData name="Mr N Herbert" userId="S::noel.herbert@consilium-at.com::e89a07e7-1cd5-47a2-b222-4dfa47286206" providerId="AD" clId="Web-{8675C509-3E8C-F6FF-8DC1-90D5C44E0C6E}" dt="2022-09-29T06:26:06.288" v="1"/>
          <ac:spMkLst>
            <pc:docMk/>
            <pc:sldMk cId="3738666103" sldId="277"/>
            <ac:spMk id="3" creationId="{35514CFF-0349-3F4C-A018-41F08ACBE876}"/>
          </ac:spMkLst>
        </pc:spChg>
        <pc:spChg chg="add del">
          <ac:chgData name="Mr N Herbert" userId="S::noel.herbert@consilium-at.com::e89a07e7-1cd5-47a2-b222-4dfa47286206" providerId="AD" clId="Web-{8675C509-3E8C-F6FF-8DC1-90D5C44E0C6E}" dt="2022-09-29T06:26:34.305" v="3"/>
          <ac:spMkLst>
            <pc:docMk/>
            <pc:sldMk cId="3738666103" sldId="277"/>
            <ac:spMk id="10" creationId="{F3060C83-F051-4F0E-ABAD-AA0DFC48B218}"/>
          </ac:spMkLst>
        </pc:spChg>
        <pc:spChg chg="add del">
          <ac:chgData name="Mr N Herbert" userId="S::noel.herbert@consilium-at.com::e89a07e7-1cd5-47a2-b222-4dfa47286206" providerId="AD" clId="Web-{8675C509-3E8C-F6FF-8DC1-90D5C44E0C6E}" dt="2022-09-29T06:26:34.305" v="3"/>
          <ac:spMkLst>
            <pc:docMk/>
            <pc:sldMk cId="3738666103" sldId="277"/>
            <ac:spMk id="12" creationId="{83C98ABE-055B-441F-B07E-44F97F083C39}"/>
          </ac:spMkLst>
        </pc:spChg>
        <pc:spChg chg="add del">
          <ac:chgData name="Mr N Herbert" userId="S::noel.herbert@consilium-at.com::e89a07e7-1cd5-47a2-b222-4dfa47286206" providerId="AD" clId="Web-{8675C509-3E8C-F6FF-8DC1-90D5C44E0C6E}" dt="2022-09-29T06:26:34.305" v="3"/>
          <ac:spMkLst>
            <pc:docMk/>
            <pc:sldMk cId="3738666103" sldId="277"/>
            <ac:spMk id="14" creationId="{29FDB030-9B49-4CED-8CCD-4D99382388AC}"/>
          </ac:spMkLst>
        </pc:spChg>
        <pc:spChg chg="add del">
          <ac:chgData name="Mr N Herbert" userId="S::noel.herbert@consilium-at.com::e89a07e7-1cd5-47a2-b222-4dfa47286206" providerId="AD" clId="Web-{8675C509-3E8C-F6FF-8DC1-90D5C44E0C6E}" dt="2022-09-29T06:26:34.305" v="3"/>
          <ac:spMkLst>
            <pc:docMk/>
            <pc:sldMk cId="3738666103" sldId="277"/>
            <ac:spMk id="16" creationId="{3783CA14-24A1-485C-8B30-D6A5D87987AD}"/>
          </ac:spMkLst>
        </pc:spChg>
        <pc:spChg chg="add del">
          <ac:chgData name="Mr N Herbert" userId="S::noel.herbert@consilium-at.com::e89a07e7-1cd5-47a2-b222-4dfa47286206" providerId="AD" clId="Web-{8675C509-3E8C-F6FF-8DC1-90D5C44E0C6E}" dt="2022-09-29T06:26:34.305" v="3"/>
          <ac:spMkLst>
            <pc:docMk/>
            <pc:sldMk cId="3738666103" sldId="277"/>
            <ac:spMk id="18" creationId="{9A97C86A-04D6-40F7-AE84-31AB43E6A846}"/>
          </ac:spMkLst>
        </pc:spChg>
        <pc:spChg chg="add del">
          <ac:chgData name="Mr N Herbert" userId="S::noel.herbert@consilium-at.com::e89a07e7-1cd5-47a2-b222-4dfa47286206" providerId="AD" clId="Web-{8675C509-3E8C-F6FF-8DC1-90D5C44E0C6E}" dt="2022-09-29T06:26:34.305" v="3"/>
          <ac:spMkLst>
            <pc:docMk/>
            <pc:sldMk cId="3738666103" sldId="277"/>
            <ac:spMk id="20" creationId="{FF9F2414-84E8-453E-B1F3-389FDE8192D9}"/>
          </ac:spMkLst>
        </pc:spChg>
        <pc:spChg chg="add del">
          <ac:chgData name="Mr N Herbert" userId="S::noel.herbert@consilium-at.com::e89a07e7-1cd5-47a2-b222-4dfa47286206" providerId="AD" clId="Web-{8675C509-3E8C-F6FF-8DC1-90D5C44E0C6E}" dt="2022-09-29T06:26:34.305" v="3"/>
          <ac:spMkLst>
            <pc:docMk/>
            <pc:sldMk cId="3738666103" sldId="277"/>
            <ac:spMk id="22" creationId="{3ECA69A1-7536-43AC-85EF-C7106179F5ED}"/>
          </ac:spMkLst>
        </pc:spChg>
        <pc:graphicFrameChg chg="add mod ord modGraphic">
          <ac:chgData name="Mr N Herbert" userId="S::noel.herbert@consilium-at.com::e89a07e7-1cd5-47a2-b222-4dfa47286206" providerId="AD" clId="Web-{8675C509-3E8C-F6FF-8DC1-90D5C44E0C6E}" dt="2022-09-29T06:26:34.305" v="3"/>
          <ac:graphicFrameMkLst>
            <pc:docMk/>
            <pc:sldMk cId="3738666103" sldId="277"/>
            <ac:graphicFrameMk id="5" creationId="{69AEC104-D0F0-28E9-1DC6-CE78C44E68E9}"/>
          </ac:graphicFrameMkLst>
        </pc:graphicFrameChg>
      </pc:sldChg>
      <pc:sldChg chg="new del">
        <pc:chgData name="Mr N Herbert" userId="S::noel.herbert@consilium-at.com::e89a07e7-1cd5-47a2-b222-4dfa47286206" providerId="AD" clId="Web-{8675C509-3E8C-F6FF-8DC1-90D5C44E0C6E}" dt="2022-09-29T06:45:32.387" v="280"/>
        <pc:sldMkLst>
          <pc:docMk/>
          <pc:sldMk cId="3439081119" sldId="278"/>
        </pc:sldMkLst>
      </pc:sldChg>
      <pc:sldChg chg="addSp delSp modSp new mod setBg addAnim">
        <pc:chgData name="Mr N Herbert" userId="S::noel.herbert@consilium-at.com::e89a07e7-1cd5-47a2-b222-4dfa47286206" providerId="AD" clId="Web-{8675C509-3E8C-F6FF-8DC1-90D5C44E0C6E}" dt="2022-09-29T06:45:28.434" v="279"/>
        <pc:sldMkLst>
          <pc:docMk/>
          <pc:sldMk cId="1621519202" sldId="279"/>
        </pc:sldMkLst>
        <pc:spChg chg="mod">
          <ac:chgData name="Mr N Herbert" userId="S::noel.herbert@consilium-at.com::e89a07e7-1cd5-47a2-b222-4dfa47286206" providerId="AD" clId="Web-{8675C509-3E8C-F6FF-8DC1-90D5C44E0C6E}" dt="2022-09-29T06:45:28.434" v="278"/>
          <ac:spMkLst>
            <pc:docMk/>
            <pc:sldMk cId="1621519202" sldId="279"/>
            <ac:spMk id="2" creationId="{0C6FC4ED-72E7-0CE7-9314-73C54F8F3190}"/>
          </ac:spMkLst>
        </pc:spChg>
        <pc:spChg chg="del">
          <ac:chgData name="Mr N Herbert" userId="S::noel.herbert@consilium-at.com::e89a07e7-1cd5-47a2-b222-4dfa47286206" providerId="AD" clId="Web-{8675C509-3E8C-F6FF-8DC1-90D5C44E0C6E}" dt="2022-09-29T06:45:25.606" v="277"/>
          <ac:spMkLst>
            <pc:docMk/>
            <pc:sldMk cId="1621519202" sldId="279"/>
            <ac:spMk id="3" creationId="{5C1649C8-F400-34F6-436F-F17025D8FD85}"/>
          </ac:spMkLst>
        </pc:spChg>
        <pc:spChg chg="add">
          <ac:chgData name="Mr N Herbert" userId="S::noel.herbert@consilium-at.com::e89a07e7-1cd5-47a2-b222-4dfa47286206" providerId="AD" clId="Web-{8675C509-3E8C-F6FF-8DC1-90D5C44E0C6E}" dt="2022-09-29T06:45:28.434" v="278"/>
          <ac:spMkLst>
            <pc:docMk/>
            <pc:sldMk cId="1621519202" sldId="279"/>
            <ac:spMk id="8" creationId="{37C89E4B-3C9F-44B9-8B86-D9E3D112D8EC}"/>
          </ac:spMkLst>
        </pc:spChg>
        <pc:picChg chg="add">
          <ac:chgData name="Mr N Herbert" userId="S::noel.herbert@consilium-at.com::e89a07e7-1cd5-47a2-b222-4dfa47286206" providerId="AD" clId="Web-{8675C509-3E8C-F6FF-8DC1-90D5C44E0C6E}" dt="2022-09-29T06:45:28.434" v="278"/>
          <ac:picMkLst>
            <pc:docMk/>
            <pc:sldMk cId="1621519202" sldId="279"/>
            <ac:picMk id="4" creationId="{7BFE9243-FBC8-5E9B-F0FF-D7F73F034B8A}"/>
          </ac:picMkLst>
        </pc:picChg>
        <pc:cxnChg chg="add">
          <ac:chgData name="Mr N Herbert" userId="S::noel.herbert@consilium-at.com::e89a07e7-1cd5-47a2-b222-4dfa47286206" providerId="AD" clId="Web-{8675C509-3E8C-F6FF-8DC1-90D5C44E0C6E}" dt="2022-09-29T06:45:28.434" v="278"/>
          <ac:cxnSpMkLst>
            <pc:docMk/>
            <pc:sldMk cId="1621519202" sldId="279"/>
            <ac:cxnSpMk id="10" creationId="{AA2EAA10-076F-46BD-8F0F-B9A2FB77A85C}"/>
          </ac:cxnSpMkLst>
        </pc:cxnChg>
        <pc:cxnChg chg="add">
          <ac:chgData name="Mr N Herbert" userId="S::noel.herbert@consilium-at.com::e89a07e7-1cd5-47a2-b222-4dfa47286206" providerId="AD" clId="Web-{8675C509-3E8C-F6FF-8DC1-90D5C44E0C6E}" dt="2022-09-29T06:45:28.434" v="278"/>
          <ac:cxnSpMkLst>
            <pc:docMk/>
            <pc:sldMk cId="1621519202" sldId="279"/>
            <ac:cxnSpMk id="12" creationId="{D891E407-403B-4764-86C9-33A56D3BCAA3}"/>
          </ac:cxnSpMkLst>
        </pc:cxnChg>
      </pc:sldChg>
    </pc:docChg>
  </pc:docChgLst>
  <pc:docChgLst>
    <pc:chgData name="Mrs A Riley Sheldon" userId="S::alicja.rileysheldon@consilium-at.com::23d97f88-d9a1-4ca5-b31d-b73c77799c82" providerId="AD" clId="Web-{A8580014-7003-39A9-F73A-56FADD879A97}"/>
    <pc:docChg chg="modSld">
      <pc:chgData name="Mrs A Riley Sheldon" userId="S::alicja.rileysheldon@consilium-at.com::23d97f88-d9a1-4ca5-b31d-b73c77799c82" providerId="AD" clId="Web-{A8580014-7003-39A9-F73A-56FADD879A97}" dt="2022-09-29T16:41:08.774" v="19" actId="20577"/>
      <pc:docMkLst>
        <pc:docMk/>
      </pc:docMkLst>
      <pc:sldChg chg="modSp">
        <pc:chgData name="Mrs A Riley Sheldon" userId="S::alicja.rileysheldon@consilium-at.com::23d97f88-d9a1-4ca5-b31d-b73c77799c82" providerId="AD" clId="Web-{A8580014-7003-39A9-F73A-56FADD879A97}" dt="2022-09-29T15:51:27.357" v="4" actId="20577"/>
        <pc:sldMkLst>
          <pc:docMk/>
          <pc:sldMk cId="4027203829" sldId="261"/>
        </pc:sldMkLst>
        <pc:spChg chg="mod">
          <ac:chgData name="Mrs A Riley Sheldon" userId="S::alicja.rileysheldon@consilium-at.com::23d97f88-d9a1-4ca5-b31d-b73c77799c82" providerId="AD" clId="Web-{A8580014-7003-39A9-F73A-56FADD879A97}" dt="2022-09-29T15:51:27.357" v="4" actId="20577"/>
          <ac:spMkLst>
            <pc:docMk/>
            <pc:sldMk cId="4027203829" sldId="261"/>
            <ac:spMk id="3" creationId="{00000000-0000-0000-0000-000000000000}"/>
          </ac:spMkLst>
        </pc:spChg>
      </pc:sldChg>
      <pc:sldChg chg="modSp">
        <pc:chgData name="Mrs A Riley Sheldon" userId="S::alicja.rileysheldon@consilium-at.com::23d97f88-d9a1-4ca5-b31d-b73c77799c82" providerId="AD" clId="Web-{A8580014-7003-39A9-F73A-56FADD879A97}" dt="2022-09-29T16:41:08.774" v="19" actId="20577"/>
        <pc:sldMkLst>
          <pc:docMk/>
          <pc:sldMk cId="2824595325" sldId="277"/>
        </pc:sldMkLst>
        <pc:spChg chg="mod">
          <ac:chgData name="Mrs A Riley Sheldon" userId="S::alicja.rileysheldon@consilium-at.com::23d97f88-d9a1-4ca5-b31d-b73c77799c82" providerId="AD" clId="Web-{A8580014-7003-39A9-F73A-56FADD879A97}" dt="2022-09-29T15:51:57.141" v="13" actId="20577"/>
          <ac:spMkLst>
            <pc:docMk/>
            <pc:sldMk cId="2824595325" sldId="277"/>
            <ac:spMk id="5" creationId="{00000000-0000-0000-0000-000000000000}"/>
          </ac:spMkLst>
        </pc:spChg>
        <pc:spChg chg="mod">
          <ac:chgData name="Mrs A Riley Sheldon" userId="S::alicja.rileysheldon@consilium-at.com::23d97f88-d9a1-4ca5-b31d-b73c77799c82" providerId="AD" clId="Web-{A8580014-7003-39A9-F73A-56FADD879A97}" dt="2022-09-29T16:41:08.774" v="19" actId="20577"/>
          <ac:spMkLst>
            <pc:docMk/>
            <pc:sldMk cId="2824595325" sldId="277"/>
            <ac:spMk id="9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CB643-7A3C-4691-AD2C-1DFCDCA15D91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29/09/2022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ACC23-2366-4DF1-8211-EFBBF6B02574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21818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CB643-7A3C-4691-AD2C-1DFCDCA15D91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29/09/2022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ACC23-2366-4DF1-8211-EFBBF6B02574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07209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CB643-7A3C-4691-AD2C-1DFCDCA15D91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29/09/2022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ACC23-2366-4DF1-8211-EFBBF6B02574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36972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CB643-7A3C-4691-AD2C-1DFCDCA15D91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29/09/2022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ACC23-2366-4DF1-8211-EFBBF6B02574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68245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CB643-7A3C-4691-AD2C-1DFCDCA15D91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29/09/2022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ACC23-2366-4DF1-8211-EFBBF6B02574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2612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CB643-7A3C-4691-AD2C-1DFCDCA15D91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29/09/2022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ACC23-2366-4DF1-8211-EFBBF6B02574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05792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CB643-7A3C-4691-AD2C-1DFCDCA15D91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29/09/2022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ACC23-2366-4DF1-8211-EFBBF6B02574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62598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CB643-7A3C-4691-AD2C-1DFCDCA15D91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29/09/2022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ACC23-2366-4DF1-8211-EFBBF6B02574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63273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CB643-7A3C-4691-AD2C-1DFCDCA15D91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29/09/2022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ACC23-2366-4DF1-8211-EFBBF6B02574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05419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CB643-7A3C-4691-AD2C-1DFCDCA15D91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29/09/2022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ACC23-2366-4DF1-8211-EFBBF6B02574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83702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CB643-7A3C-4691-AD2C-1DFCDCA15D91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29/09/2022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ACC23-2366-4DF1-8211-EFBBF6B02574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76381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4CB643-7A3C-4691-AD2C-1DFCDCA15D91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29/09/2022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4ACC23-2366-4DF1-8211-EFBBF6B02574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19362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cognitoedu.org/home.html" TargetMode="External"/><Relationship Id="rId3" Type="http://schemas.openxmlformats.org/officeDocument/2006/relationships/image" Target="../media/image3.png"/><Relationship Id="rId7" Type="http://schemas.openxmlformats.org/officeDocument/2006/relationships/hyperlink" Target="http://freesciencelessons.co.uk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07288" cy="2218258"/>
          </a:xfrm>
        </p:spPr>
        <p:txBody>
          <a:bodyPr>
            <a:normAutofit/>
          </a:bodyPr>
          <a:lstStyle/>
          <a:p>
            <a:r>
              <a:rPr lang="en-US" dirty="0"/>
              <a:t> </a:t>
            </a:r>
            <a:r>
              <a:rPr lang="en-US" sz="6700" b="1" dirty="0"/>
              <a:t>Science</a:t>
            </a:r>
            <a:endParaRPr lang="en-GB" sz="6700" dirty="0"/>
          </a:p>
        </p:txBody>
      </p:sp>
      <p:pic>
        <p:nvPicPr>
          <p:cNvPr id="6146" name="Picture 2" descr="Image result for science gc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04864"/>
            <a:ext cx="9144000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63563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2051720" y="188640"/>
            <a:ext cx="4680520" cy="2016224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3200" dirty="0">
                <a:cs typeface="Calibri"/>
              </a:rPr>
              <a:t>Week beginning Nov 5th for approximately 2 weeks. 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2051720" y="2348880"/>
            <a:ext cx="4680520" cy="2168624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 dirty="0"/>
          </a:p>
          <a:p>
            <a:r>
              <a:rPr lang="en-GB" sz="3200" b="1" u="sng" dirty="0"/>
              <a:t>Combined = 2 exams</a:t>
            </a:r>
            <a:endParaRPr lang="en-GB" sz="3200" b="1" u="sng" dirty="0">
              <a:cs typeface="Calibri"/>
            </a:endParaRPr>
          </a:p>
          <a:p>
            <a:r>
              <a:rPr lang="en-GB" sz="3200" b="1" u="sng" dirty="0">
                <a:cs typeface="Calibri"/>
              </a:rPr>
              <a:t>Triple = 3 exams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2051720" y="4623077"/>
            <a:ext cx="4680520" cy="2016224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just"/>
            <a:r>
              <a:rPr lang="en-GB" sz="2800" dirty="0">
                <a:cs typeface="Calibri"/>
              </a:rPr>
              <a:t>Each exam is 1hr 45 minutes. </a:t>
            </a:r>
          </a:p>
        </p:txBody>
      </p:sp>
      <p:sp>
        <p:nvSpPr>
          <p:cNvPr id="9" name="Rectangle 8"/>
          <p:cNvSpPr/>
          <p:nvPr/>
        </p:nvSpPr>
        <p:spPr>
          <a:xfrm>
            <a:off x="0" y="548680"/>
            <a:ext cx="2195736" cy="2123658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GB" sz="4400" b="1" u="sng" dirty="0">
                <a:cs typeface="Calibri"/>
              </a:rPr>
              <a:t>Mock</a:t>
            </a:r>
            <a:endParaRPr lang="en-US" dirty="0">
              <a:cs typeface="Calibri"/>
            </a:endParaRPr>
          </a:p>
          <a:p>
            <a:pPr algn="ctr"/>
            <a:r>
              <a:rPr lang="en-GB" sz="4400" b="1" u="sng" dirty="0">
                <a:cs typeface="Calibri"/>
              </a:rPr>
              <a:t>Exam</a:t>
            </a:r>
            <a:endParaRPr lang="en-US" dirty="0">
              <a:cs typeface="Calibri"/>
            </a:endParaRPr>
          </a:p>
          <a:p>
            <a:pPr algn="ctr"/>
            <a:r>
              <a:rPr lang="en-GB" sz="4400" b="1" u="sng" dirty="0">
                <a:cs typeface="Calibri"/>
              </a:rPr>
              <a:t> Date</a:t>
            </a:r>
            <a:endParaRPr lang="en-GB" dirty="0"/>
          </a:p>
        </p:txBody>
      </p:sp>
      <p:sp>
        <p:nvSpPr>
          <p:cNvPr id="10" name="Rectangle 9"/>
          <p:cNvSpPr/>
          <p:nvPr/>
        </p:nvSpPr>
        <p:spPr>
          <a:xfrm>
            <a:off x="-72008" y="2972271"/>
            <a:ext cx="2339752" cy="1446550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GB" sz="4400" b="1" u="sng" dirty="0"/>
              <a:t>How many?</a:t>
            </a:r>
            <a:endParaRPr lang="en-GB" sz="4400" dirty="0">
              <a:cs typeface="Calibri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609" y="5135340"/>
            <a:ext cx="2339752" cy="1446550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GB" sz="4400" b="1" u="sng" dirty="0"/>
              <a:t>How long?</a:t>
            </a:r>
            <a:endParaRPr lang="en-GB" sz="4400" dirty="0">
              <a:cs typeface="Calibri"/>
            </a:endParaRPr>
          </a:p>
        </p:txBody>
      </p:sp>
      <p:sp>
        <p:nvSpPr>
          <p:cNvPr id="13" name="Curved Right Arrow 12"/>
          <p:cNvSpPr/>
          <p:nvPr/>
        </p:nvSpPr>
        <p:spPr>
          <a:xfrm rot="10800000">
            <a:off x="6783854" y="654254"/>
            <a:ext cx="2232248" cy="4976935"/>
          </a:xfrm>
          <a:prstGeom prst="curvedRightArrow">
            <a:avLst>
              <a:gd name="adj1" fmla="val 25000"/>
              <a:gd name="adj2" fmla="val 64389"/>
              <a:gd name="adj3" fmla="val 25000"/>
            </a:avLst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6983760" y="3068960"/>
            <a:ext cx="2160240" cy="1446465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3200" b="1" dirty="0"/>
              <a:t>Revision lists tonight </a:t>
            </a:r>
            <a:r>
              <a:rPr lang="en-GB" sz="3200" b="1" dirty="0">
                <a:sym typeface="Wingdings" panose="05000000000000000000" pitchFamily="2" charset="2"/>
              </a:rPr>
              <a:t></a:t>
            </a:r>
            <a:endParaRPr lang="en-GB" sz="3200" b="1" dirty="0"/>
          </a:p>
        </p:txBody>
      </p:sp>
      <p:sp>
        <p:nvSpPr>
          <p:cNvPr id="15" name="Hexagon 14"/>
          <p:cNvSpPr/>
          <p:nvPr/>
        </p:nvSpPr>
        <p:spPr>
          <a:xfrm>
            <a:off x="6979475" y="5009474"/>
            <a:ext cx="1967312" cy="1765459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b="1" dirty="0"/>
              <a:t>Remember homework and revision sessions</a:t>
            </a:r>
            <a:endParaRPr lang="en-GB" b="1" dirty="0" err="1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245953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9" grpId="0"/>
      <p:bldP spid="10" grpId="0"/>
      <p:bldP spid="11" grpId="0"/>
      <p:bldP spid="13" grpId="0" animBg="1"/>
      <p:bldP spid="14" grpId="0" animBg="1"/>
      <p:bldP spid="1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2">
            <a:extLst>
              <a:ext uri="{FF2B5EF4-FFF2-40B4-BE49-F238E27FC236}">
                <a16:creationId xmlns:a16="http://schemas.microsoft.com/office/drawing/2014/main" id="{F18EE78C-7FD3-221D-2634-84C6C2239C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2131" y="4744888"/>
            <a:ext cx="1706413" cy="646263"/>
          </a:xfrm>
          <a:prstGeom prst="rect">
            <a:avLst/>
          </a:prstGeom>
        </p:spPr>
      </p:pic>
      <p:pic>
        <p:nvPicPr>
          <p:cNvPr id="2" name="Picture 11" descr="Diagram&#10;&#10;Description automatically generated">
            <a:extLst>
              <a:ext uri="{FF2B5EF4-FFF2-40B4-BE49-F238E27FC236}">
                <a16:creationId xmlns:a16="http://schemas.microsoft.com/office/drawing/2014/main" id="{B4BC28AC-BF05-FCB5-9AB0-7681641378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840" y="5312524"/>
            <a:ext cx="2714625" cy="1552575"/>
          </a:xfrm>
          <a:prstGeom prst="rect">
            <a:avLst/>
          </a:prstGeom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779" y="3220443"/>
            <a:ext cx="1302747" cy="8270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906" y="1807822"/>
            <a:ext cx="1069012" cy="1527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7789" y="4004399"/>
            <a:ext cx="1896309" cy="27781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ounded Rectangle 3"/>
          <p:cNvSpPr/>
          <p:nvPr/>
        </p:nvSpPr>
        <p:spPr>
          <a:xfrm>
            <a:off x="179512" y="116632"/>
            <a:ext cx="5832648" cy="1008112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prstClr val="white"/>
                </a:solidFill>
              </a:rPr>
              <a:t>Want to ace your science exam?</a:t>
            </a:r>
          </a:p>
        </p:txBody>
      </p:sp>
      <p:sp>
        <p:nvSpPr>
          <p:cNvPr id="5" name="Oval 4"/>
          <p:cNvSpPr/>
          <p:nvPr/>
        </p:nvSpPr>
        <p:spPr>
          <a:xfrm>
            <a:off x="391332" y="1268760"/>
            <a:ext cx="1099801" cy="432048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prstClr val="black"/>
                </a:solidFill>
              </a:rPr>
              <a:t>Step 1</a:t>
            </a:r>
          </a:p>
        </p:txBody>
      </p:sp>
      <p:sp>
        <p:nvSpPr>
          <p:cNvPr id="7" name="Oval 6"/>
          <p:cNvSpPr/>
          <p:nvPr/>
        </p:nvSpPr>
        <p:spPr>
          <a:xfrm>
            <a:off x="179512" y="4169162"/>
            <a:ext cx="1099801" cy="432048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prstClr val="black"/>
                </a:solidFill>
              </a:rPr>
              <a:t>Step 2</a:t>
            </a:r>
          </a:p>
        </p:txBody>
      </p:sp>
      <p:sp>
        <p:nvSpPr>
          <p:cNvPr id="8" name="Oval 7"/>
          <p:cNvSpPr/>
          <p:nvPr/>
        </p:nvSpPr>
        <p:spPr>
          <a:xfrm>
            <a:off x="5275373" y="1288277"/>
            <a:ext cx="1099801" cy="432048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prstClr val="black"/>
                </a:solidFill>
              </a:rPr>
              <a:t>Step 3</a:t>
            </a:r>
          </a:p>
        </p:txBody>
      </p:sp>
      <p:sp>
        <p:nvSpPr>
          <p:cNvPr id="9" name="Oval 8"/>
          <p:cNvSpPr/>
          <p:nvPr/>
        </p:nvSpPr>
        <p:spPr>
          <a:xfrm>
            <a:off x="7247690" y="3521090"/>
            <a:ext cx="1099801" cy="432048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prstClr val="black"/>
                </a:solidFill>
              </a:rPr>
              <a:t>Step 4</a:t>
            </a:r>
          </a:p>
        </p:txBody>
      </p:sp>
      <p:sp>
        <p:nvSpPr>
          <p:cNvPr id="6" name="Rounded Rectangular Callout 5"/>
          <p:cNvSpPr/>
          <p:nvPr/>
        </p:nvSpPr>
        <p:spPr>
          <a:xfrm>
            <a:off x="1813519" y="1164874"/>
            <a:ext cx="3434203" cy="2264126"/>
          </a:xfrm>
          <a:prstGeom prst="wedgeRoundRectCallout">
            <a:avLst>
              <a:gd name="adj1" fmla="val -75573"/>
              <a:gd name="adj2" fmla="val 29430"/>
              <a:gd name="adj3" fmla="val 16667"/>
            </a:avLst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prstClr val="black"/>
                </a:solidFill>
              </a:rPr>
              <a:t>Buy a revision book </a:t>
            </a:r>
            <a:r>
              <a:rPr lang="en-GB" sz="2400" b="1" dirty="0">
                <a:solidFill>
                  <a:prstClr val="black"/>
                </a:solidFill>
                <a:sym typeface="Wingdings" panose="05000000000000000000" pitchFamily="2" charset="2"/>
              </a:rPr>
              <a:t></a:t>
            </a:r>
          </a:p>
          <a:p>
            <a:pPr algn="ctr"/>
            <a:endParaRPr lang="en-GB" b="1" dirty="0">
              <a:solidFill>
                <a:prstClr val="black"/>
              </a:solidFill>
              <a:sym typeface="Wingdings" panose="05000000000000000000" pitchFamily="2" charset="2"/>
            </a:endParaRPr>
          </a:p>
          <a:p>
            <a:pPr algn="ctr"/>
            <a:r>
              <a:rPr lang="en-GB" b="1" dirty="0">
                <a:solidFill>
                  <a:prstClr val="black"/>
                </a:solidFill>
                <a:sym typeface="Wingdings" panose="05000000000000000000" pitchFamily="2" charset="2"/>
              </a:rPr>
              <a:t>Read the notes, make some flash cards and try the questions at the back – mark scheme included . </a:t>
            </a:r>
            <a:endParaRPr lang="en-GB" b="1" dirty="0">
              <a:solidFill>
                <a:prstClr val="black"/>
              </a:solidFill>
            </a:endParaRPr>
          </a:p>
        </p:txBody>
      </p:sp>
      <p:sp>
        <p:nvSpPr>
          <p:cNvPr id="15" name="Rounded Rectangular Callout 14"/>
          <p:cNvSpPr/>
          <p:nvPr/>
        </p:nvSpPr>
        <p:spPr>
          <a:xfrm>
            <a:off x="1702954" y="3633980"/>
            <a:ext cx="3123996" cy="1934459"/>
          </a:xfrm>
          <a:prstGeom prst="wedgeRoundRectCallout">
            <a:avLst>
              <a:gd name="adj1" fmla="val -43618"/>
              <a:gd name="adj2" fmla="val 69757"/>
              <a:gd name="adj3" fmla="val 16667"/>
            </a:avLst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2000" b="1" dirty="0">
                <a:solidFill>
                  <a:srgbClr val="000000"/>
                </a:solidFill>
              </a:rPr>
              <a:t>Go to BBC Bitesize-  make a list of any questions you have and ask your teacher about them.</a:t>
            </a:r>
            <a:endParaRPr lang="en-GB" sz="1400" dirty="0">
              <a:solidFill>
                <a:srgbClr val="000000"/>
              </a:solidFill>
            </a:endParaRPr>
          </a:p>
        </p:txBody>
      </p:sp>
      <p:sp>
        <p:nvSpPr>
          <p:cNvPr id="16" name="Rounded Rectangular Callout 15"/>
          <p:cNvSpPr/>
          <p:nvPr/>
        </p:nvSpPr>
        <p:spPr>
          <a:xfrm>
            <a:off x="4886527" y="3220444"/>
            <a:ext cx="2251265" cy="3577688"/>
          </a:xfrm>
          <a:prstGeom prst="wedgeRoundRectCallout">
            <a:avLst>
              <a:gd name="adj1" fmla="val 90455"/>
              <a:gd name="adj2" fmla="val 14657"/>
              <a:gd name="adj3" fmla="val 16667"/>
            </a:avLst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b="1" dirty="0">
                <a:solidFill>
                  <a:srgbClr val="000000"/>
                </a:solidFill>
              </a:rPr>
              <a:t>PRACTISE, PRACTISE, PRACTISE!</a:t>
            </a:r>
          </a:p>
          <a:p>
            <a:pPr algn="ctr"/>
            <a:r>
              <a:rPr lang="en-GB" b="1" dirty="0">
                <a:solidFill>
                  <a:srgbClr val="000000"/>
                </a:solidFill>
              </a:rPr>
              <a:t>Past paper practise is really valuable to prepare for your test/exam – </a:t>
            </a:r>
            <a:r>
              <a:rPr lang="en-GB" dirty="0">
                <a:solidFill>
                  <a:srgbClr val="000000"/>
                </a:solidFill>
              </a:rPr>
              <a:t>You will have at least 2 already in the maximise folders. </a:t>
            </a:r>
            <a:endParaRPr lang="en-GB" dirty="0">
              <a:solidFill>
                <a:srgbClr val="000000"/>
              </a:solidFill>
              <a:cs typeface="Calibri"/>
            </a:endParaRPr>
          </a:p>
        </p:txBody>
      </p:sp>
      <p:sp>
        <p:nvSpPr>
          <p:cNvPr id="18" name="Rounded Rectangular Callout 17"/>
          <p:cNvSpPr/>
          <p:nvPr/>
        </p:nvSpPr>
        <p:spPr>
          <a:xfrm>
            <a:off x="6597553" y="1164873"/>
            <a:ext cx="2546446" cy="1976096"/>
          </a:xfrm>
          <a:prstGeom prst="wedgeRoundRectCallout">
            <a:avLst>
              <a:gd name="adj1" fmla="val -81255"/>
              <a:gd name="adj2" fmla="val -2759"/>
              <a:gd name="adj3" fmla="val 16667"/>
            </a:avLst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b="1" dirty="0">
                <a:solidFill>
                  <a:srgbClr val="000000"/>
                </a:solidFill>
              </a:rPr>
              <a:t>Make sure you regularly use your maximise folders and do homework set by your teacher.  Attend revision sessions. </a:t>
            </a:r>
            <a:endParaRPr lang="en-GB" b="1" dirty="0">
              <a:solidFill>
                <a:srgbClr val="000000"/>
              </a:solidFill>
              <a:cs typeface="Calibri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280883" y="5391033"/>
            <a:ext cx="2707575" cy="1754326"/>
          </a:xfrm>
          <a:prstGeom prst="rect">
            <a:avLst/>
          </a:prstGeom>
          <a:solidFill>
            <a:srgbClr val="00B050"/>
          </a:solidFill>
        </p:spPr>
        <p:txBody>
          <a:bodyPr wrap="square" lIns="91440" tIns="45720" rIns="91440" bIns="45720" anchor="t">
            <a:spAutoFit/>
          </a:bodyPr>
          <a:lstStyle/>
          <a:p>
            <a:r>
              <a:rPr lang="en-GB" b="1" dirty="0">
                <a:solidFill>
                  <a:schemeClr val="bg1"/>
                </a:solidFill>
                <a:sym typeface="Wingdings" panose="05000000000000000000" pitchFamily="2" charset="2"/>
              </a:rPr>
              <a:t>Or ...</a:t>
            </a:r>
            <a:endParaRPr lang="en-GB" dirty="0">
              <a:hlinkClick r:id="rId7"/>
            </a:endParaRPr>
          </a:p>
          <a:p>
            <a:r>
              <a:rPr lang="en-GB" dirty="0">
                <a:hlinkClick r:id="rId7"/>
              </a:rPr>
              <a:t>http://freesciencelessons.co.uk/</a:t>
            </a:r>
            <a:r>
              <a:rPr lang="en-GB" dirty="0"/>
              <a:t> </a:t>
            </a:r>
          </a:p>
          <a:p>
            <a:r>
              <a:rPr lang="en-GB" dirty="0">
                <a:ea typeface="+mn-lt"/>
                <a:cs typeface="+mn-lt"/>
                <a:hlinkClick r:id="rId8"/>
              </a:rPr>
              <a:t>https://cognitoedu.org/home.html</a:t>
            </a:r>
            <a:endParaRPr lang="en-GB">
              <a:ea typeface="+mn-lt"/>
              <a:cs typeface="+mn-lt"/>
            </a:endParaRPr>
          </a:p>
          <a:p>
            <a:endParaRPr lang="en-GB" dirty="0"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27203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9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0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1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2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3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5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5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8" grpId="0" animBg="1"/>
      <p:bldP spid="9" grpId="0" animBg="1"/>
      <p:bldP spid="6" grpId="0" animBg="1"/>
      <p:bldP spid="15" grpId="0" animBg="1"/>
      <p:bldP spid="16" grpId="0" animBg="1"/>
      <p:bldP spid="1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2051720" y="188640"/>
            <a:ext cx="4680520" cy="2016224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  <a:p>
            <a:pPr algn="just"/>
            <a:r>
              <a:rPr lang="en-GB" sz="4000" b="1" u="sng" dirty="0"/>
              <a:t>Recall</a:t>
            </a:r>
            <a:r>
              <a:rPr lang="en-GB" sz="3200" dirty="0"/>
              <a:t> – flash cards, video clips, reading notes in a book or online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2051720" y="2348880"/>
            <a:ext cx="4680520" cy="2168624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 dirty="0"/>
          </a:p>
          <a:p>
            <a:r>
              <a:rPr lang="en-GB" sz="3200" b="1" u="sng" dirty="0"/>
              <a:t>Rehearse</a:t>
            </a:r>
            <a:r>
              <a:rPr lang="en-GB" sz="2600" dirty="0"/>
              <a:t> – </a:t>
            </a:r>
            <a:r>
              <a:rPr lang="en-GB" sz="2400" dirty="0"/>
              <a:t>practise questions, revision book questions, download questions from AQA, download from website in checklists. Use maximise folder. </a:t>
            </a:r>
            <a:endParaRPr lang="en-GB" sz="2400" dirty="0">
              <a:cs typeface="Calibri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2051720" y="4623077"/>
            <a:ext cx="4680520" cy="2016224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GB" sz="3600" b="1" u="sng" dirty="0"/>
              <a:t>Rest</a:t>
            </a:r>
            <a:r>
              <a:rPr lang="en-GB" sz="2800" dirty="0"/>
              <a:t> – take a break, have a drink/snack, 10 minute chat with a friend</a:t>
            </a:r>
          </a:p>
        </p:txBody>
      </p:sp>
      <p:sp>
        <p:nvSpPr>
          <p:cNvPr id="9" name="Rectangle 8"/>
          <p:cNvSpPr/>
          <p:nvPr/>
        </p:nvSpPr>
        <p:spPr>
          <a:xfrm>
            <a:off x="0" y="548680"/>
            <a:ext cx="219573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b="1" u="sng" dirty="0"/>
              <a:t>R</a:t>
            </a:r>
            <a:r>
              <a:rPr lang="en-GB" sz="4400" dirty="0"/>
              <a:t>eady…</a:t>
            </a:r>
          </a:p>
        </p:txBody>
      </p:sp>
      <p:sp>
        <p:nvSpPr>
          <p:cNvPr id="10" name="Rectangle 9"/>
          <p:cNvSpPr/>
          <p:nvPr/>
        </p:nvSpPr>
        <p:spPr>
          <a:xfrm>
            <a:off x="-72008" y="2972271"/>
            <a:ext cx="233975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b="1" u="sng" dirty="0"/>
              <a:t>S</a:t>
            </a:r>
            <a:r>
              <a:rPr lang="en-GB" sz="4400" b="1" dirty="0"/>
              <a:t>teady</a:t>
            </a:r>
            <a:r>
              <a:rPr lang="en-GB" sz="4400" dirty="0"/>
              <a:t>…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609" y="5135340"/>
            <a:ext cx="233975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b="1" u="sng" dirty="0"/>
              <a:t>G</a:t>
            </a:r>
            <a:r>
              <a:rPr lang="en-GB" sz="4400" b="1" dirty="0"/>
              <a:t>o</a:t>
            </a:r>
            <a:r>
              <a:rPr lang="en-GB" sz="4400" dirty="0"/>
              <a:t>…</a:t>
            </a:r>
          </a:p>
        </p:txBody>
      </p:sp>
      <p:sp>
        <p:nvSpPr>
          <p:cNvPr id="13" name="Curved Right Arrow 12"/>
          <p:cNvSpPr/>
          <p:nvPr/>
        </p:nvSpPr>
        <p:spPr>
          <a:xfrm rot="10800000">
            <a:off x="6783854" y="654254"/>
            <a:ext cx="2232248" cy="4976935"/>
          </a:xfrm>
          <a:prstGeom prst="curvedRightArrow">
            <a:avLst>
              <a:gd name="adj1" fmla="val 25000"/>
              <a:gd name="adj2" fmla="val 64389"/>
              <a:gd name="adj3" fmla="val 25000"/>
            </a:avLst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6983760" y="3068960"/>
            <a:ext cx="2160240" cy="576064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REPEAT </a:t>
            </a:r>
            <a:r>
              <a:rPr lang="en-GB" sz="3200" b="1" dirty="0">
                <a:sym typeface="Wingdings" panose="05000000000000000000" pitchFamily="2" charset="2"/>
              </a:rPr>
              <a:t></a:t>
            </a:r>
            <a:endParaRPr lang="en-GB" sz="3200" b="1" dirty="0"/>
          </a:p>
        </p:txBody>
      </p:sp>
      <p:sp>
        <p:nvSpPr>
          <p:cNvPr id="15" name="Hexagon 14"/>
          <p:cNvSpPr/>
          <p:nvPr/>
        </p:nvSpPr>
        <p:spPr>
          <a:xfrm>
            <a:off x="7209031" y="5631189"/>
            <a:ext cx="1728192" cy="1143744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Remember the 4 R’s!</a:t>
            </a:r>
          </a:p>
        </p:txBody>
      </p:sp>
    </p:spTree>
    <p:extLst>
      <p:ext uri="{BB962C8B-B14F-4D97-AF65-F5344CB8AC3E}">
        <p14:creationId xmlns:p14="http://schemas.microsoft.com/office/powerpoint/2010/main" val="3954112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9" grpId="0"/>
      <p:bldP spid="10" grpId="0"/>
      <p:bldP spid="11" grpId="0"/>
      <p:bldP spid="13" grpId="0" animBg="1"/>
      <p:bldP spid="14" grpId="0" animBg="1"/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ular Callout 1"/>
          <p:cNvSpPr/>
          <p:nvPr/>
        </p:nvSpPr>
        <p:spPr>
          <a:xfrm>
            <a:off x="247653" y="847080"/>
            <a:ext cx="2879874" cy="1872456"/>
          </a:xfrm>
          <a:prstGeom prst="wedgeRoundRectCallou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b="1" dirty="0">
                <a:solidFill>
                  <a:srgbClr val="FFFFFF"/>
                </a:solidFill>
              </a:rPr>
              <a:t>Have they made a plan/timetable?</a:t>
            </a:r>
          </a:p>
          <a:p>
            <a:pPr algn="ctr">
              <a:defRPr/>
            </a:pPr>
            <a:endParaRPr lang="en-GB" sz="2400" b="1" dirty="0">
              <a:solidFill>
                <a:srgbClr val="FFFFFF"/>
              </a:solidFill>
            </a:endParaRPr>
          </a:p>
          <a:p>
            <a:pPr algn="ctr">
              <a:defRPr/>
            </a:pPr>
            <a:r>
              <a:rPr lang="en-GB" sz="2400" b="1" dirty="0">
                <a:solidFill>
                  <a:srgbClr val="FFFFFF"/>
                </a:solidFill>
              </a:rPr>
              <a:t>Is revision part of the routine?</a:t>
            </a:r>
          </a:p>
        </p:txBody>
      </p:sp>
      <p:sp>
        <p:nvSpPr>
          <p:cNvPr id="3" name="Rounded Rectangular Callout 2"/>
          <p:cNvSpPr/>
          <p:nvPr/>
        </p:nvSpPr>
        <p:spPr>
          <a:xfrm>
            <a:off x="6258718" y="4615096"/>
            <a:ext cx="2735263" cy="1863552"/>
          </a:xfrm>
          <a:prstGeom prst="wedgeRoundRectCallou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anchor="ctr"/>
          <a:lstStyle/>
          <a:p>
            <a:pPr algn="ctr">
              <a:defRPr/>
            </a:pPr>
            <a:r>
              <a:rPr lang="en-GB" sz="2800" b="1" dirty="0">
                <a:solidFill>
                  <a:srgbClr val="000000"/>
                </a:solidFill>
                <a:cs typeface="Calibri"/>
              </a:rPr>
              <a:t>Be encouraging</a:t>
            </a:r>
          </a:p>
          <a:p>
            <a:pPr algn="ctr">
              <a:defRPr/>
            </a:pPr>
            <a:r>
              <a:rPr lang="en-GB" sz="2800" b="1" dirty="0">
                <a:solidFill>
                  <a:srgbClr val="000000"/>
                </a:solidFill>
                <a:cs typeface="Calibri"/>
              </a:rPr>
              <a:t>/praise often. </a:t>
            </a:r>
          </a:p>
        </p:txBody>
      </p:sp>
      <p:sp>
        <p:nvSpPr>
          <p:cNvPr id="4" name="Rounded Rectangular Callout 3"/>
          <p:cNvSpPr/>
          <p:nvPr/>
        </p:nvSpPr>
        <p:spPr>
          <a:xfrm>
            <a:off x="404813" y="3068960"/>
            <a:ext cx="2879725" cy="1825377"/>
          </a:xfrm>
          <a:prstGeom prst="wedgeRoundRectCallou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b="1" dirty="0">
                <a:solidFill>
                  <a:srgbClr val="FFFFFF"/>
                </a:solidFill>
              </a:rPr>
              <a:t>Do they know what to revise &amp; where to get the information?</a:t>
            </a:r>
          </a:p>
        </p:txBody>
      </p:sp>
      <p:sp>
        <p:nvSpPr>
          <p:cNvPr id="5" name="Rounded Rectangular Callout 4"/>
          <p:cNvSpPr/>
          <p:nvPr/>
        </p:nvSpPr>
        <p:spPr>
          <a:xfrm>
            <a:off x="3411981" y="4615096"/>
            <a:ext cx="2641157" cy="1863552"/>
          </a:xfrm>
          <a:prstGeom prst="wedgeRoundRectCallout">
            <a:avLst/>
          </a:prstGeom>
          <a:solidFill>
            <a:srgbClr val="FF33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b="1" dirty="0">
                <a:solidFill>
                  <a:srgbClr val="FFFFFF"/>
                </a:solidFill>
              </a:rPr>
              <a:t>Do they need a gentle shove in the right direction!?</a:t>
            </a:r>
          </a:p>
        </p:txBody>
      </p:sp>
      <p:sp>
        <p:nvSpPr>
          <p:cNvPr id="6" name="Rounded Rectangular Callout 5"/>
          <p:cNvSpPr/>
          <p:nvPr/>
        </p:nvSpPr>
        <p:spPr>
          <a:xfrm>
            <a:off x="6212681" y="1049016"/>
            <a:ext cx="2781300" cy="1824905"/>
          </a:xfrm>
          <a:prstGeom prst="wedgeRoundRectCallou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b="1" dirty="0">
                <a:solidFill>
                  <a:srgbClr val="000000"/>
                </a:solidFill>
              </a:rPr>
              <a:t>Are they stressed/need support?</a:t>
            </a:r>
          </a:p>
        </p:txBody>
      </p:sp>
      <p:sp>
        <p:nvSpPr>
          <p:cNvPr id="7" name="Rounded Rectangular Callout 6"/>
          <p:cNvSpPr/>
          <p:nvPr/>
        </p:nvSpPr>
        <p:spPr>
          <a:xfrm>
            <a:off x="3262121" y="692696"/>
            <a:ext cx="2736850" cy="2181225"/>
          </a:xfrm>
          <a:prstGeom prst="wedgeRoundRectCallou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b="1" dirty="0">
                <a:solidFill>
                  <a:prstClr val="white"/>
                </a:solidFill>
              </a:rPr>
              <a:t>Is there somewhere calm/quiet for them to study</a:t>
            </a:r>
          </a:p>
        </p:txBody>
      </p:sp>
      <p:sp>
        <p:nvSpPr>
          <p:cNvPr id="8" name="Rounded Rectangular Callout 7"/>
          <p:cNvSpPr/>
          <p:nvPr/>
        </p:nvSpPr>
        <p:spPr>
          <a:xfrm>
            <a:off x="3770496" y="3352800"/>
            <a:ext cx="4976443" cy="820281"/>
          </a:xfrm>
          <a:prstGeom prst="wedgeRoundRectCallou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b="1" dirty="0">
                <a:solidFill>
                  <a:srgbClr val="000000"/>
                </a:solidFill>
              </a:rPr>
              <a:t>Do they need a snack!?</a:t>
            </a:r>
          </a:p>
        </p:txBody>
      </p:sp>
      <p:sp>
        <p:nvSpPr>
          <p:cNvPr id="9" name="Rectangle 8"/>
          <p:cNvSpPr/>
          <p:nvPr/>
        </p:nvSpPr>
        <p:spPr>
          <a:xfrm>
            <a:off x="107950" y="5456237"/>
            <a:ext cx="3023890" cy="1285131"/>
          </a:xfrm>
          <a:prstGeom prst="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prstClr val="black"/>
                </a:solidFill>
              </a:rPr>
              <a:t>SOMETHING TO THINK ABOUT…</a:t>
            </a:r>
          </a:p>
        </p:txBody>
      </p:sp>
    </p:spTree>
    <p:extLst>
      <p:ext uri="{BB962C8B-B14F-4D97-AF65-F5344CB8AC3E}">
        <p14:creationId xmlns:p14="http://schemas.microsoft.com/office/powerpoint/2010/main" val="2111398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Yellow question mark">
            <a:extLst>
              <a:ext uri="{FF2B5EF4-FFF2-40B4-BE49-F238E27FC236}">
                <a16:creationId xmlns:a16="http://schemas.microsoft.com/office/drawing/2014/main" id="{7BFE9243-FBC8-5E9B-F0FF-D7F73F034B8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988" r="-2" b="-2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9144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C6FC4ED-72E7-0CE7-9314-73C54F8F31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2906" y="5317240"/>
            <a:ext cx="8408194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100">
                <a:solidFill>
                  <a:schemeClr val="tx1">
                    <a:lumMod val="85000"/>
                    <a:lumOff val="15000"/>
                  </a:schemeClr>
                </a:solidFill>
              </a:rPr>
              <a:t>Questions?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21519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6812C587416134E8562CB946F37C7BE" ma:contentTypeVersion="12" ma:contentTypeDescription="Create a new document." ma:contentTypeScope="" ma:versionID="b0422322632c9b55bcb1927001eabf33">
  <xsd:schema xmlns:xsd="http://www.w3.org/2001/XMLSchema" xmlns:xs="http://www.w3.org/2001/XMLSchema" xmlns:p="http://schemas.microsoft.com/office/2006/metadata/properties" xmlns:ns3="cdda589e-1b1b-4782-b4ea-28cae83da3ae" xmlns:ns4="6bec6815-53de-4aa5-9152-1ef97094f650" targetNamespace="http://schemas.microsoft.com/office/2006/metadata/properties" ma:root="true" ma:fieldsID="df778433a37e76214bc55129cd3ef982" ns3:_="" ns4:_="">
    <xsd:import namespace="cdda589e-1b1b-4782-b4ea-28cae83da3ae"/>
    <xsd:import namespace="6bec6815-53de-4aa5-9152-1ef97094f650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dda589e-1b1b-4782-b4ea-28cae83da3a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bec6815-53de-4aa5-9152-1ef97094f650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58C02D9-8907-4BB3-B830-18E843765C94}">
  <ds:schemaRefs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http://schemas.microsoft.com/office/2006/documentManagement/types"/>
    <ds:schemaRef ds:uri="http://www.w3.org/XML/1998/namespace"/>
    <ds:schemaRef ds:uri="6bec6815-53de-4aa5-9152-1ef97094f650"/>
    <ds:schemaRef ds:uri="cdda589e-1b1b-4782-b4ea-28cae83da3ae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3222692A-65A5-4B72-B35C-4BB070F1335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1188C5A-7BD3-4D20-B610-A5D5C657718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dda589e-1b1b-4782-b4ea-28cae83da3ae"/>
    <ds:schemaRef ds:uri="6bec6815-53de-4aa5-9152-1ef97094f65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773</TotalTime>
  <Words>2359</Words>
  <Application>Microsoft Office PowerPoint</Application>
  <PresentationFormat>On-screen Show (4:3)</PresentationFormat>
  <Paragraphs>311</Paragraphs>
  <Slides>6</Slides>
  <Notes>0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1_Office Theme</vt:lpstr>
      <vt:lpstr> Science</vt:lpstr>
      <vt:lpstr>PowerPoint Presentation</vt:lpstr>
      <vt:lpstr>PowerPoint Presentation</vt:lpstr>
      <vt:lpstr>PowerPoint Presentation</vt:lpstr>
      <vt:lpstr>PowerPoint Presentation</vt:lpstr>
      <vt:lpstr>Questions?</vt:lpstr>
    </vt:vector>
  </TitlesOfParts>
  <Company>RM plc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11 Parent Information Evening (Revision)</dc:title>
  <dc:creator>JMaclannan</dc:creator>
  <cp:lastModifiedBy>Mr N Herbert</cp:lastModifiedBy>
  <cp:revision>198</cp:revision>
  <dcterms:created xsi:type="dcterms:W3CDTF">2016-10-19T11:44:57Z</dcterms:created>
  <dcterms:modified xsi:type="dcterms:W3CDTF">2022-09-29T16:41:08Z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0x010100C6812C587416134E8562CB946F37C7BE</vt:lpwstr>
  </property>
</Properties>
</file>