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CDE9AD-AB29-4DD5-9BFC-8C5EC616FB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622763-D699-448E-AA14-577162694F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71D481-F641-48DC-B148-1878E7C01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7CFA8-2AEA-4DE0-9C39-176151AD1A5B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3B7B46-ECFE-426F-AB9C-8F4FEFC68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07107D-4BB6-41C0-8206-3F4F1E855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DE6ED-CE93-4835-989F-D64474431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083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2F6C3-8F49-427B-8B43-C22B1918A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A52995-1C93-4EA0-B3B1-33446BA882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4F490A-48E1-4A0D-9BD8-495602586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7CFA8-2AEA-4DE0-9C39-176151AD1A5B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7C983B-3423-45B1-ACD4-44D0ECBF8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49081A-E2D6-4DFD-A5F8-D3AB0F34B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DE6ED-CE93-4835-989F-D64474431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17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A759B-76B1-49C6-9D27-88EE0A2A2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3A06BB-BA79-4390-B4AB-1EA222F5C4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DCF105-9350-42FA-99F8-7B65F449B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7CFA8-2AEA-4DE0-9C39-176151AD1A5B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BD94CC-C109-43B0-9790-8B6D8BD7A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CF5BE3-17B0-4B76-9FE9-59A7ADE49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DE6ED-CE93-4835-989F-D64474431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816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F0AA8-FCEA-4BF5-B01F-E061570BA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F1E2A6-D939-45B1-A77F-E063BFB726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3AEFB9-62A5-4F24-8C93-21EF6E3D17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7A619-83BD-49F1-AA21-C7DC7745D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7CFA8-2AEA-4DE0-9C39-176151AD1A5B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538AE3-6FC6-42B6-A272-4E6E4F495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6F7E48-A037-4BCC-B95D-411C63CF5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DE6ED-CE93-4835-989F-D64474431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723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BEEBEF-08D7-49B9-BE0D-9AD0474DA6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39DB8-585D-466C-9F94-F2C4FF147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B2BCC7-93CE-4D6F-A853-744E3158D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93497D-0E08-424F-8B59-49119FC9E5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D09CA2-C45B-40C3-84A8-E754D9734E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8A4F35E-7446-4BD7-A42E-9D0BBABE4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7CFA8-2AEA-4DE0-9C39-176151AD1A5B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6F2D35-175D-4796-8683-A7F5F2ABA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6F5CFA-1765-41B3-A010-C6F788BC3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DE6ED-CE93-4835-989F-D64474431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208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151F2-0827-497A-A0BF-FF55513B9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2413B1-8CDC-4731-8789-D467E9ECA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7CFA8-2AEA-4DE0-9C39-176151AD1A5B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FFB75B-CF51-44FC-A9C9-946B6A7EC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46D79E-3E6B-4DBA-9DEC-31ECAA463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DE6ED-CE93-4835-989F-D64474431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746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0F60DF-65A7-4C24-8009-F1E0B21E1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7CFA8-2AEA-4DE0-9C39-176151AD1A5B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B79AFE-7658-4E10-8577-07446A585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6184AC-A47B-437C-82C1-D234CE9EA4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DE6ED-CE93-4835-989F-D64474431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441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D20E4-7FE8-4115-804A-A251C28AD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EE1C4-ECE3-4515-A55F-AC90182FDA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7AFDF4-131A-42C8-8336-E009003D1B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77B89D-6B01-44D5-8E4A-7A1D66614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7CFA8-2AEA-4DE0-9C39-176151AD1A5B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5C205E-209A-4559-87A3-711E232D2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23E7C2-2919-4F7D-BFAF-510F857D5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DE6ED-CE93-4835-989F-D64474431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71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BD9C6-4C14-4836-B4F9-B92483EEDC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35BBDF-DFC9-492A-AC90-77B70331ED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FD5CBF-B466-4B31-BCB3-3D655F4BE2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6F85F2-BC3C-4DAB-B1BC-B0A464C72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7CFA8-2AEA-4DE0-9C39-176151AD1A5B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981BF7-01D7-45D7-B4E1-E95EDB2AE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7DEB54-4992-493D-B87E-01AA41DBC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DE6ED-CE93-4835-989F-D64474431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967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00C1E-6A7F-4922-ACA0-C1E214E47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ACC165-DDAC-4098-B610-5CEC65620A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CFC351-FC63-4274-AA00-5673DC302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7CFA8-2AEA-4DE0-9C39-176151AD1A5B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CF5D89-A915-454C-BC8C-F4518217BD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AACB7D-3B80-4DF6-9347-BE9CA8184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DE6ED-CE93-4835-989F-D64474431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284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D98003-FB01-4158-A3C7-F937C47EC5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3B2DD0-5C79-41F8-9098-888C648E84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1435DD-45DC-4B97-BD76-2637D356A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7CFA8-2AEA-4DE0-9C39-176151AD1A5B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3975E3-AEA2-4CB6-98B9-11C5BA041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CBAF9D-D856-4AFC-9AFF-8FC524A5C8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DE6ED-CE93-4835-989F-D64474431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70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420C8B-F52F-4985-ACBD-8E3B7FC6A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B86BB1-5818-42D2-BF93-CF1D6C35D1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F7B93E-125C-4692-8D9A-938B289ED0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D7CFA8-2AEA-4DE0-9C39-176151AD1A5B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C2196F-6CC1-4FB1-8207-14D8FA3967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758FB2-4A28-4ED4-9753-AF268E64F2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DE6ED-CE93-4835-989F-D64474431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824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A75D76A-F7BD-46FE-A7C2-F2953AB957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539" t="26860" r="36307" b="12122"/>
          <a:stretch/>
        </p:blipFill>
        <p:spPr>
          <a:xfrm>
            <a:off x="482991" y="41054"/>
            <a:ext cx="5613009" cy="66270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A2C602E-8FC0-424F-84EC-4175BAD25BE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693" t="27476" r="33769" b="10955"/>
          <a:stretch/>
        </p:blipFill>
        <p:spPr>
          <a:xfrm>
            <a:off x="6457069" y="41054"/>
            <a:ext cx="5251939" cy="6826967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7B7C32F8-C54F-488E-A7CD-89CE70CBD1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262229"/>
              </p:ext>
            </p:extLst>
          </p:nvPr>
        </p:nvGraphicFramePr>
        <p:xfrm>
          <a:off x="124555" y="41054"/>
          <a:ext cx="6332514" cy="7315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332514">
                  <a:extLst>
                    <a:ext uri="{9D8B030D-6E8A-4147-A177-3AD203B41FA5}">
                      <a16:colId xmlns:a16="http://schemas.microsoft.com/office/drawing/2014/main" val="3932239369"/>
                    </a:ext>
                  </a:extLst>
                </a:gridCol>
              </a:tblGrid>
              <a:tr h="6904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Year 10 Term 2B: Climate Change Maximise Sheet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70541476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DDDEA146-8380-4FDD-900C-5F9B411365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1858" y="406814"/>
            <a:ext cx="1146147" cy="35359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F51EABA-7B43-4E81-B2C9-E3358E26CE9E}"/>
              </a:ext>
            </a:extLst>
          </p:cNvPr>
          <p:cNvSpPr/>
          <p:nvPr/>
        </p:nvSpPr>
        <p:spPr>
          <a:xfrm>
            <a:off x="7765366" y="41054"/>
            <a:ext cx="2757268" cy="71935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107C72A-FD9B-460E-AF4D-25115C5D6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015346"/>
              </p:ext>
            </p:extLst>
          </p:nvPr>
        </p:nvGraphicFramePr>
        <p:xfrm>
          <a:off x="7765366" y="88946"/>
          <a:ext cx="2897946" cy="5075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97946">
                  <a:extLst>
                    <a:ext uri="{9D8B030D-6E8A-4147-A177-3AD203B41FA5}">
                      <a16:colId xmlns:a16="http://schemas.microsoft.com/office/drawing/2014/main" val="3932239369"/>
                    </a:ext>
                  </a:extLst>
                </a:gridCol>
              </a:tblGrid>
              <a:tr h="5075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Core Knowledge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5414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918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6F7EB5-9D5F-4B76-B564-3E3CA0303E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231" t="25424" r="32846" b="10263"/>
          <a:stretch/>
        </p:blipFill>
        <p:spPr>
          <a:xfrm>
            <a:off x="194603" y="82108"/>
            <a:ext cx="5613009" cy="677589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3E67C88-70C2-494C-90CA-DE5FBCA52215}"/>
              </a:ext>
            </a:extLst>
          </p:cNvPr>
          <p:cNvSpPr/>
          <p:nvPr/>
        </p:nvSpPr>
        <p:spPr>
          <a:xfrm>
            <a:off x="5807612" y="82108"/>
            <a:ext cx="6189785" cy="474311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 b="1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AM I READY TO MOVE ON? KEY QUESTIONS.</a:t>
            </a:r>
            <a:endParaRPr lang="en-GB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1600" b="1" i="1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(Tip: You could use these questions to help with your mind map!)</a:t>
            </a:r>
          </a:p>
          <a:p>
            <a:pPr>
              <a:spcAft>
                <a:spcPts val="0"/>
              </a:spcAft>
            </a:pPr>
            <a:endParaRPr lang="en-US" sz="1600" b="1" i="1" dirty="0">
              <a:solidFill>
                <a:srgbClr val="00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-228600">
              <a:spcAft>
                <a:spcPts val="0"/>
              </a:spcAft>
              <a:buAutoNum type="arabicPeriod"/>
            </a:pPr>
            <a:r>
              <a:rPr lang="en-US" b="1" i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Give one natural cause of changes in global temperature. </a:t>
            </a:r>
          </a:p>
          <a:p>
            <a:pPr marL="228600" indent="-228600">
              <a:spcAft>
                <a:spcPts val="0"/>
              </a:spcAft>
              <a:buAutoNum type="arabicPeriod"/>
            </a:pPr>
            <a:r>
              <a:rPr lang="en-US" b="1" i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Give two pieces of evidence, other than changes in global temperature, that show climate change has taken place. </a:t>
            </a:r>
          </a:p>
          <a:p>
            <a:pPr marL="228600" indent="-228600">
              <a:spcAft>
                <a:spcPts val="0"/>
              </a:spcAft>
              <a:buAutoNum type="arabicPeriod"/>
            </a:pPr>
            <a:r>
              <a:rPr lang="en-US" b="1" i="1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Explain how the increasing use of fossi</a:t>
            </a:r>
            <a:r>
              <a:rPr lang="en-US" b="1" i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 fuels and changes in agriculture may have contributed to global changes in temperature.</a:t>
            </a:r>
          </a:p>
          <a:p>
            <a:pPr marL="228600" indent="-228600">
              <a:spcAft>
                <a:spcPts val="0"/>
              </a:spcAft>
              <a:buAutoNum type="arabicPeriod"/>
            </a:pPr>
            <a:r>
              <a:rPr lang="en-US" b="1" i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Explain how ice cores provide evidence for past climate change. </a:t>
            </a:r>
          </a:p>
          <a:p>
            <a:pPr marL="228600" indent="-228600">
              <a:spcAft>
                <a:spcPts val="0"/>
              </a:spcAft>
              <a:buAutoNum type="arabicPeriod"/>
            </a:pPr>
            <a:r>
              <a:rPr lang="en-US" b="1" i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Explain how eccentricity can lead to changes in climate. </a:t>
            </a:r>
          </a:p>
          <a:p>
            <a:pPr marL="228600" indent="-228600">
              <a:spcAft>
                <a:spcPts val="0"/>
              </a:spcAft>
              <a:buAutoNum type="arabicPeriod"/>
            </a:pPr>
            <a:r>
              <a:rPr lang="en-US" b="1" i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‘Humans are to blame for climate change’ To what extent do you agree with this statement? </a:t>
            </a:r>
          </a:p>
          <a:p>
            <a:pPr marL="228600" indent="-228600">
              <a:spcAft>
                <a:spcPts val="0"/>
              </a:spcAft>
              <a:buAutoNum type="arabicPeriod"/>
            </a:pPr>
            <a:r>
              <a:rPr lang="en-US" b="1" i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Managing climate change involves both reducing causes and responding to change. To what extent do you agree with this statement?</a:t>
            </a:r>
          </a:p>
          <a:p>
            <a:pPr marL="228600" indent="-228600">
              <a:spcAft>
                <a:spcPts val="0"/>
              </a:spcAft>
              <a:buAutoNum type="arabicPeriod"/>
            </a:pP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907D0B5-E1EA-4812-BB0A-0BBBE9F826F5}"/>
              </a:ext>
            </a:extLst>
          </p:cNvPr>
          <p:cNvSpPr/>
          <p:nvPr/>
        </p:nvSpPr>
        <p:spPr>
          <a:xfrm>
            <a:off x="5876777" y="4964013"/>
            <a:ext cx="6051453" cy="1755191"/>
          </a:xfrm>
          <a:prstGeom prst="rect">
            <a:avLst/>
          </a:prstGeom>
          <a:solidFill>
            <a:srgbClr val="FFFF99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2800" b="1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KEY QUOTE</a:t>
            </a:r>
            <a:endParaRPr lang="en-GB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sz="2800" i="1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“Geography isn’t just reading maps – It is knowing how the world works” – F Steiner</a:t>
            </a:r>
            <a:endParaRPr lang="en-GB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3148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171</Words>
  <Application>Microsoft Office PowerPoint</Application>
  <PresentationFormat>Widescreen</PresentationFormat>
  <Paragraphs>14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L Middleton</dc:creator>
  <cp:lastModifiedBy>Miss L Middleton</cp:lastModifiedBy>
  <cp:revision>4</cp:revision>
  <dcterms:created xsi:type="dcterms:W3CDTF">2023-02-15T09:56:04Z</dcterms:created>
  <dcterms:modified xsi:type="dcterms:W3CDTF">2023-02-15T10:27:03Z</dcterms:modified>
</cp:coreProperties>
</file>