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1" r:id="rId4"/>
    <p:sldId id="262" r:id="rId5"/>
    <p:sldId id="263" r:id="rId6"/>
  </p:sldIdLst>
  <p:sldSz cx="12801600" cy="96012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F6C274-BEAD-4084-8688-3C68BF4A9F54}" v="5" dt="2022-09-20T20:14:24.4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13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 Fudge" userId="fa5ca14106171363" providerId="LiveId" clId="{A8F6C274-BEAD-4084-8688-3C68BF4A9F54}"/>
    <pc:docChg chg="undo custSel modSld">
      <pc:chgData name="Rhian Fudge" userId="fa5ca14106171363" providerId="LiveId" clId="{A8F6C274-BEAD-4084-8688-3C68BF4A9F54}" dt="2022-09-20T20:21:13.240" v="1117" actId="20577"/>
      <pc:docMkLst>
        <pc:docMk/>
      </pc:docMkLst>
      <pc:sldChg chg="modSp mod">
        <pc:chgData name="Rhian Fudge" userId="fa5ca14106171363" providerId="LiveId" clId="{A8F6C274-BEAD-4084-8688-3C68BF4A9F54}" dt="2022-09-20T20:07:10.451" v="48" actId="20577"/>
        <pc:sldMkLst>
          <pc:docMk/>
          <pc:sldMk cId="1363416785" sldId="256"/>
        </pc:sldMkLst>
        <pc:spChg chg="mod">
          <ac:chgData name="Rhian Fudge" userId="fa5ca14106171363" providerId="LiveId" clId="{A8F6C274-BEAD-4084-8688-3C68BF4A9F54}" dt="2022-09-20T20:06:21.285" v="46" actId="20577"/>
          <ac:spMkLst>
            <pc:docMk/>
            <pc:sldMk cId="1363416785" sldId="256"/>
            <ac:spMk id="2" creationId="{FC9A967B-92C7-477C-9778-27F2FC2F9A12}"/>
          </ac:spMkLst>
        </pc:spChg>
        <pc:spChg chg="mod">
          <ac:chgData name="Rhian Fudge" userId="fa5ca14106171363" providerId="LiveId" clId="{A8F6C274-BEAD-4084-8688-3C68BF4A9F54}" dt="2022-09-20T20:07:10.451" v="48" actId="20577"/>
          <ac:spMkLst>
            <pc:docMk/>
            <pc:sldMk cId="1363416785" sldId="256"/>
            <ac:spMk id="4" creationId="{C2835621-9072-3B89-E505-6FB6CA7073E7}"/>
          </ac:spMkLst>
        </pc:spChg>
      </pc:sldChg>
      <pc:sldChg chg="addSp delSp modSp mod">
        <pc:chgData name="Rhian Fudge" userId="fa5ca14106171363" providerId="LiveId" clId="{A8F6C274-BEAD-4084-8688-3C68BF4A9F54}" dt="2022-09-20T20:14:10.733" v="556" actId="20577"/>
        <pc:sldMkLst>
          <pc:docMk/>
          <pc:sldMk cId="888589550" sldId="257"/>
        </pc:sldMkLst>
        <pc:spChg chg="add mod">
          <ac:chgData name="Rhian Fudge" userId="fa5ca14106171363" providerId="LiveId" clId="{A8F6C274-BEAD-4084-8688-3C68BF4A9F54}" dt="2022-09-20T20:12:09.894" v="273" actId="1076"/>
          <ac:spMkLst>
            <pc:docMk/>
            <pc:sldMk cId="888589550" sldId="257"/>
            <ac:spMk id="2" creationId="{8746E06A-3244-3FE6-7B75-AD0A530544F0}"/>
          </ac:spMkLst>
        </pc:spChg>
        <pc:spChg chg="add mod">
          <ac:chgData name="Rhian Fudge" userId="fa5ca14106171363" providerId="LiveId" clId="{A8F6C274-BEAD-4084-8688-3C68BF4A9F54}" dt="2022-09-20T20:12:09.894" v="273" actId="1076"/>
          <ac:spMkLst>
            <pc:docMk/>
            <pc:sldMk cId="888589550" sldId="257"/>
            <ac:spMk id="3" creationId="{1754387C-CC2E-B6F6-D5F8-96BFBBEDAC50}"/>
          </ac:spMkLst>
        </pc:spChg>
        <pc:spChg chg="mod">
          <ac:chgData name="Rhian Fudge" userId="fa5ca14106171363" providerId="LiveId" clId="{A8F6C274-BEAD-4084-8688-3C68BF4A9F54}" dt="2022-09-20T20:07:25.672" v="93" actId="20577"/>
          <ac:spMkLst>
            <pc:docMk/>
            <pc:sldMk cId="888589550" sldId="257"/>
            <ac:spMk id="4" creationId="{C2835621-9072-3B89-E505-6FB6CA7073E7}"/>
          </ac:spMkLst>
        </pc:spChg>
        <pc:spChg chg="add mod">
          <ac:chgData name="Rhian Fudge" userId="fa5ca14106171363" providerId="LiveId" clId="{A8F6C274-BEAD-4084-8688-3C68BF4A9F54}" dt="2022-09-20T20:13:13.877" v="434" actId="20577"/>
          <ac:spMkLst>
            <pc:docMk/>
            <pc:sldMk cId="888589550" sldId="257"/>
            <ac:spMk id="5" creationId="{3F9CB80E-C4B9-D6A7-E2AD-B44CF30B0AF8}"/>
          </ac:spMkLst>
        </pc:spChg>
        <pc:spChg chg="mod">
          <ac:chgData name="Rhian Fudge" userId="fa5ca14106171363" providerId="LiveId" clId="{A8F6C274-BEAD-4084-8688-3C68BF4A9F54}" dt="2022-09-20T20:12:09.894" v="273" actId="1076"/>
          <ac:spMkLst>
            <pc:docMk/>
            <pc:sldMk cId="888589550" sldId="257"/>
            <ac:spMk id="6" creationId="{BDC6AB08-0D60-590C-4288-9D40CD303DAF}"/>
          </ac:spMkLst>
        </pc:spChg>
        <pc:spChg chg="mod">
          <ac:chgData name="Rhian Fudge" userId="fa5ca14106171363" providerId="LiveId" clId="{A8F6C274-BEAD-4084-8688-3C68BF4A9F54}" dt="2022-09-20T20:12:09.894" v="273" actId="1076"/>
          <ac:spMkLst>
            <pc:docMk/>
            <pc:sldMk cId="888589550" sldId="257"/>
            <ac:spMk id="7" creationId="{A1098D1C-0166-3A5C-F58E-F68DC8D4947E}"/>
          </ac:spMkLst>
        </pc:spChg>
        <pc:spChg chg="mod">
          <ac:chgData name="Rhian Fudge" userId="fa5ca14106171363" providerId="LiveId" clId="{A8F6C274-BEAD-4084-8688-3C68BF4A9F54}" dt="2022-09-20T20:13:37.559" v="481" actId="20577"/>
          <ac:spMkLst>
            <pc:docMk/>
            <pc:sldMk cId="888589550" sldId="257"/>
            <ac:spMk id="8" creationId="{A3FAEEF6-618F-BE64-109F-763F94D887C8}"/>
          </ac:spMkLst>
        </pc:spChg>
        <pc:spChg chg="del">
          <ac:chgData name="Rhian Fudge" userId="fa5ca14106171363" providerId="LiveId" clId="{A8F6C274-BEAD-4084-8688-3C68BF4A9F54}" dt="2022-09-20T20:08:06.267" v="149" actId="478"/>
          <ac:spMkLst>
            <pc:docMk/>
            <pc:sldMk cId="888589550" sldId="257"/>
            <ac:spMk id="9" creationId="{BD5B035A-5291-BCD2-9DF1-12259BC5AAA0}"/>
          </ac:spMkLst>
        </pc:spChg>
        <pc:spChg chg="mod">
          <ac:chgData name="Rhian Fudge" userId="fa5ca14106171363" providerId="LiveId" clId="{A8F6C274-BEAD-4084-8688-3C68BF4A9F54}" dt="2022-09-20T20:12:41.747" v="356" actId="20577"/>
          <ac:spMkLst>
            <pc:docMk/>
            <pc:sldMk cId="888589550" sldId="257"/>
            <ac:spMk id="10" creationId="{F6641CD9-52BB-9BB5-A386-46758A8D07F4}"/>
          </ac:spMkLst>
        </pc:spChg>
        <pc:spChg chg="add mod">
          <ac:chgData name="Rhian Fudge" userId="fa5ca14106171363" providerId="LiveId" clId="{A8F6C274-BEAD-4084-8688-3C68BF4A9F54}" dt="2022-09-20T20:14:10.733" v="556" actId="20577"/>
          <ac:spMkLst>
            <pc:docMk/>
            <pc:sldMk cId="888589550" sldId="257"/>
            <ac:spMk id="11" creationId="{41D00FFE-6ACB-9D1B-A136-45C6FB1AD087}"/>
          </ac:spMkLst>
        </pc:spChg>
      </pc:sldChg>
      <pc:sldChg chg="delSp modSp mod">
        <pc:chgData name="Rhian Fudge" userId="fa5ca14106171363" providerId="LiveId" clId="{A8F6C274-BEAD-4084-8688-3C68BF4A9F54}" dt="2022-09-20T20:21:13.240" v="1117" actId="20577"/>
        <pc:sldMkLst>
          <pc:docMk/>
          <pc:sldMk cId="1680117031" sldId="259"/>
        </pc:sldMkLst>
        <pc:spChg chg="mod">
          <ac:chgData name="Rhian Fudge" userId="fa5ca14106171363" providerId="LiveId" clId="{A8F6C274-BEAD-4084-8688-3C68BF4A9F54}" dt="2022-09-20T20:20:14.857" v="1057" actId="20577"/>
          <ac:spMkLst>
            <pc:docMk/>
            <pc:sldMk cId="1680117031" sldId="259"/>
            <ac:spMk id="2" creationId="{FC9A967B-92C7-477C-9778-27F2FC2F9A12}"/>
          </ac:spMkLst>
        </pc:spChg>
        <pc:spChg chg="mod">
          <ac:chgData name="Rhian Fudge" userId="fa5ca14106171363" providerId="LiveId" clId="{A8F6C274-BEAD-4084-8688-3C68BF4A9F54}" dt="2022-09-20T20:15:23.818" v="593" actId="1076"/>
          <ac:spMkLst>
            <pc:docMk/>
            <pc:sldMk cId="1680117031" sldId="259"/>
            <ac:spMk id="4" creationId="{C2835621-9072-3B89-E505-6FB6CA7073E7}"/>
          </ac:spMkLst>
        </pc:spChg>
        <pc:spChg chg="mod">
          <ac:chgData name="Rhian Fudge" userId="fa5ca14106171363" providerId="LiveId" clId="{A8F6C274-BEAD-4084-8688-3C68BF4A9F54}" dt="2022-09-20T20:19:06.863" v="857" actId="20577"/>
          <ac:spMkLst>
            <pc:docMk/>
            <pc:sldMk cId="1680117031" sldId="259"/>
            <ac:spMk id="6" creationId="{BDC6AB08-0D60-590C-4288-9D40CD303DAF}"/>
          </ac:spMkLst>
        </pc:spChg>
        <pc:spChg chg="mod">
          <ac:chgData name="Rhian Fudge" userId="fa5ca14106171363" providerId="LiveId" clId="{A8F6C274-BEAD-4084-8688-3C68BF4A9F54}" dt="2022-09-20T20:19:44.087" v="981" actId="20577"/>
          <ac:spMkLst>
            <pc:docMk/>
            <pc:sldMk cId="1680117031" sldId="259"/>
            <ac:spMk id="7" creationId="{A1098D1C-0166-3A5C-F58E-F68DC8D4947E}"/>
          </ac:spMkLst>
        </pc:spChg>
        <pc:spChg chg="mod">
          <ac:chgData name="Rhian Fudge" userId="fa5ca14106171363" providerId="LiveId" clId="{A8F6C274-BEAD-4084-8688-3C68BF4A9F54}" dt="2022-09-20T20:18:51.492" v="841" actId="20577"/>
          <ac:spMkLst>
            <pc:docMk/>
            <pc:sldMk cId="1680117031" sldId="259"/>
            <ac:spMk id="8" creationId="{A3FAEEF6-618F-BE64-109F-763F94D887C8}"/>
          </ac:spMkLst>
        </pc:spChg>
        <pc:spChg chg="mod">
          <ac:chgData name="Rhian Fudge" userId="fa5ca14106171363" providerId="LiveId" clId="{A8F6C274-BEAD-4084-8688-3C68BF4A9F54}" dt="2022-09-20T20:21:13.240" v="1117" actId="20577"/>
          <ac:spMkLst>
            <pc:docMk/>
            <pc:sldMk cId="1680117031" sldId="259"/>
            <ac:spMk id="9" creationId="{BD5B035A-5291-BCD2-9DF1-12259BC5AAA0}"/>
          </ac:spMkLst>
        </pc:spChg>
        <pc:spChg chg="del mod">
          <ac:chgData name="Rhian Fudge" userId="fa5ca14106171363" providerId="LiveId" clId="{A8F6C274-BEAD-4084-8688-3C68BF4A9F54}" dt="2022-09-20T20:17:26.544" v="735" actId="478"/>
          <ac:spMkLst>
            <pc:docMk/>
            <pc:sldMk cId="1680117031" sldId="259"/>
            <ac:spMk id="11" creationId="{CEB124F1-71C9-24E3-5E26-4916E44CFB93}"/>
          </ac:spMkLst>
        </pc:spChg>
        <pc:spChg chg="del mod">
          <ac:chgData name="Rhian Fudge" userId="fa5ca14106171363" providerId="LiveId" clId="{A8F6C274-BEAD-4084-8688-3C68BF4A9F54}" dt="2022-09-20T20:17:35.663" v="745" actId="478"/>
          <ac:spMkLst>
            <pc:docMk/>
            <pc:sldMk cId="1680117031" sldId="259"/>
            <ac:spMk id="12" creationId="{11530A60-9EE7-3B65-9AF5-97BDD8C767B6}"/>
          </ac:spMkLst>
        </pc:spChg>
        <pc:spChg chg="mod">
          <ac:chgData name="Rhian Fudge" userId="fa5ca14106171363" providerId="LiveId" clId="{A8F6C274-BEAD-4084-8688-3C68BF4A9F54}" dt="2022-09-20T20:18:57.360" v="851" actId="20577"/>
          <ac:spMkLst>
            <pc:docMk/>
            <pc:sldMk cId="1680117031" sldId="259"/>
            <ac:spMk id="14" creationId="{E433678F-5DE7-4EBE-8217-D2C7EBD0249D}"/>
          </ac:spMkLst>
        </pc:spChg>
        <pc:spChg chg="del mod">
          <ac:chgData name="Rhian Fudge" userId="fa5ca14106171363" providerId="LiveId" clId="{A8F6C274-BEAD-4084-8688-3C68BF4A9F54}" dt="2022-09-20T20:18:49.805" v="839" actId="478"/>
          <ac:spMkLst>
            <pc:docMk/>
            <pc:sldMk cId="1680117031" sldId="259"/>
            <ac:spMk id="15" creationId="{5E84DC10-C468-4AF0-B527-B1850FFFE436}"/>
          </ac:spMkLst>
        </pc:spChg>
        <pc:spChg chg="del mod">
          <ac:chgData name="Rhian Fudge" userId="fa5ca14106171363" providerId="LiveId" clId="{A8F6C274-BEAD-4084-8688-3C68BF4A9F54}" dt="2022-09-20T20:18:06.629" v="829" actId="478"/>
          <ac:spMkLst>
            <pc:docMk/>
            <pc:sldMk cId="1680117031" sldId="259"/>
            <ac:spMk id="16" creationId="{573487DD-7A06-4A65-8989-DB5B712D6235}"/>
          </ac:spMkLst>
        </pc:spChg>
        <pc:spChg chg="del mod">
          <ac:chgData name="Rhian Fudge" userId="fa5ca14106171363" providerId="LiveId" clId="{A8F6C274-BEAD-4084-8688-3C68BF4A9F54}" dt="2022-09-20T20:19:04.319" v="852" actId="478"/>
          <ac:spMkLst>
            <pc:docMk/>
            <pc:sldMk cId="1680117031" sldId="259"/>
            <ac:spMk id="17" creationId="{78809293-F0F4-4F36-AF4A-8B72D0CCB33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74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58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487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23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109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71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99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749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040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1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35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69D94-273E-4D93-B442-B28520A0C37A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42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Medieval Medicine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3" y="4800600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Approaches to prevention and treatment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89562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Supernatural and religious causes of disease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Natural and rational explanations of disease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10" y="265541"/>
            <a:ext cx="4212237" cy="4247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Hospital care and the role of healers like the barber surgeon and physician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8364509" y="4800600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Dealing with the Black Death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3416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Renaissance Medicine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2" y="2898208"/>
            <a:ext cx="4212237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Approaches to prevention and treatment and care in the community and in hospitals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4247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Continuity and change in explanations of the cause of disease and illness.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influence of the printing press and Royal Society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10" y="265541"/>
            <a:ext cx="4212237" cy="4247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Key individual: William Harvey and the discovery of Blood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8364509" y="4662100"/>
            <a:ext cx="4212237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Dealing with the Great Plague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B43914-86DC-4D51-84E9-EFAECA83F5EF}"/>
              </a:ext>
            </a:extLst>
          </p:cNvPr>
          <p:cNvSpPr txBox="1"/>
          <p:nvPr/>
        </p:nvSpPr>
        <p:spPr>
          <a:xfrm>
            <a:off x="224852" y="4800600"/>
            <a:ext cx="3352800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A scientific approach including the work of Thomas Sydenham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415488-AC04-485F-B67C-D889DDB095D2}"/>
              </a:ext>
            </a:extLst>
          </p:cNvPr>
          <p:cNvSpPr txBox="1"/>
          <p:nvPr/>
        </p:nvSpPr>
        <p:spPr>
          <a:xfrm>
            <a:off x="3864962" y="5268962"/>
            <a:ext cx="4212237" cy="4247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Change in care and treatment the work of Vesalius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4906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Medicine in the 18</a:t>
            </a:r>
            <a:r>
              <a:rPr lang="en-GB" b="1" u="sng" baseline="30000" dirty="0"/>
              <a:t>th</a:t>
            </a:r>
            <a:r>
              <a:rPr lang="en-GB" b="1" u="sng" dirty="0"/>
              <a:t> and 19</a:t>
            </a:r>
            <a:r>
              <a:rPr lang="en-GB" b="1" u="sng" baseline="30000" dirty="0"/>
              <a:t>th</a:t>
            </a:r>
            <a:r>
              <a:rPr lang="en-GB" b="1" u="sng" dirty="0"/>
              <a:t> Century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0" y="4070170"/>
            <a:ext cx="4212237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Approaches to prevention; the development and use of vaccinations and the Public Health Act of 1875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Continuity and change in explanations of the cause of disease and illness.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Key Individual: Jenner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10" y="265541"/>
            <a:ext cx="4212237" cy="53553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Impact of anaesthetics and antiseptics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B43914-86DC-4D51-84E9-EFAECA83F5EF}"/>
              </a:ext>
            </a:extLst>
          </p:cNvPr>
          <p:cNvSpPr txBox="1"/>
          <p:nvPr/>
        </p:nvSpPr>
        <p:spPr>
          <a:xfrm>
            <a:off x="224852" y="4160035"/>
            <a:ext cx="3352800" cy="53553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influence in Britain of </a:t>
            </a:r>
            <a:r>
              <a:rPr lang="en-GB" dirty="0" err="1"/>
              <a:t>Pateur’s</a:t>
            </a:r>
            <a:r>
              <a:rPr lang="en-GB" dirty="0"/>
              <a:t> Germ Theory and Robert Koch’s work on microbes.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415488-AC04-485F-B67C-D889DDB095D2}"/>
              </a:ext>
            </a:extLst>
          </p:cNvPr>
          <p:cNvSpPr txBox="1"/>
          <p:nvPr/>
        </p:nvSpPr>
        <p:spPr>
          <a:xfrm>
            <a:off x="3864961" y="6500527"/>
            <a:ext cx="4212237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Change in care and treatment the influence of Florence Nightingale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3211CD-8B0E-42A7-9048-457DB692C907}"/>
              </a:ext>
            </a:extLst>
          </p:cNvPr>
          <p:cNvSpPr txBox="1"/>
          <p:nvPr/>
        </p:nvSpPr>
        <p:spPr>
          <a:xfrm>
            <a:off x="8364505" y="5808029"/>
            <a:ext cx="4212237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Fighting Cholera in London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73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Medicine 1900 - present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0" y="6085027"/>
            <a:ext cx="4212237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Improvements in diagnosis: availability of blood tests, scans and monitors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Advances in understanding the cause of disease; The influence of genetic and lifestyle factors.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56323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Key Individuals: Fleming, Florey and Chain and the development of penicillin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10" y="265541"/>
            <a:ext cx="4212237" cy="53553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fight against lung cancer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B43914-86DC-4D51-84E9-EFAECA83F5EF}"/>
              </a:ext>
            </a:extLst>
          </p:cNvPr>
          <p:cNvSpPr txBox="1"/>
          <p:nvPr/>
        </p:nvSpPr>
        <p:spPr>
          <a:xfrm>
            <a:off x="224852" y="4160035"/>
            <a:ext cx="3352800" cy="50783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impact of the NHS and science and technology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3211CD-8B0E-42A7-9048-457DB692C907}"/>
              </a:ext>
            </a:extLst>
          </p:cNvPr>
          <p:cNvSpPr txBox="1"/>
          <p:nvPr/>
        </p:nvSpPr>
        <p:spPr>
          <a:xfrm>
            <a:off x="8364505" y="5808029"/>
            <a:ext cx="4212237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New approaches to prevention: Mass vaccinations and government lifestyle campaigns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414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British sector of the Western Front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864960" y="6085027"/>
            <a:ext cx="4212237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Significance of the Western Front for experiments in surgery and medicine	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224852" y="376851"/>
            <a:ext cx="3352800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trench system and important battles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3864963" y="238351"/>
            <a:ext cx="4212236" cy="56323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work of the RAMC and FANY, the system of transport.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8364510" y="265541"/>
            <a:ext cx="4212237" cy="53553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understanding of infection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B43914-86DC-4D51-84E9-EFAECA83F5EF}"/>
              </a:ext>
            </a:extLst>
          </p:cNvPr>
          <p:cNvSpPr txBox="1"/>
          <p:nvPr/>
        </p:nvSpPr>
        <p:spPr>
          <a:xfrm>
            <a:off x="224852" y="4160035"/>
            <a:ext cx="3352800" cy="50783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Conditions requiring medical treatment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3211CD-8B0E-42A7-9048-457DB692C907}"/>
              </a:ext>
            </a:extLst>
          </p:cNvPr>
          <p:cNvSpPr txBox="1"/>
          <p:nvPr/>
        </p:nvSpPr>
        <p:spPr>
          <a:xfrm>
            <a:off x="8364505" y="5808029"/>
            <a:ext cx="4212237" cy="31393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/>
              <a:t>Knowledge 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51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</TotalTime>
  <Words>298</Words>
  <Application>Microsoft Office PowerPoint</Application>
  <PresentationFormat>A3 Paper (297x420 mm)</PresentationFormat>
  <Paragraphs>388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 Fudge</dc:creator>
  <cp:lastModifiedBy>Miss R Fudge</cp:lastModifiedBy>
  <cp:revision>9</cp:revision>
  <cp:lastPrinted>2022-09-20T13:10:00Z</cp:lastPrinted>
  <dcterms:created xsi:type="dcterms:W3CDTF">2022-06-09T18:02:30Z</dcterms:created>
  <dcterms:modified xsi:type="dcterms:W3CDTF">2022-09-22T10:57:39Z</dcterms:modified>
</cp:coreProperties>
</file>