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58" r:id="rId5"/>
  </p:sldIdLst>
  <p:sldSz cx="12801600" cy="9601200" type="A3"/>
  <p:notesSz cx="9926638" cy="14355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8F6C274-BEAD-4084-8688-3C68BF4A9F54}" v="5" dt="2022-09-20T20:14:24.4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43" d="100"/>
          <a:sy n="43" d="100"/>
        </p:scale>
        <p:origin x="142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hian Fudge" userId="fa5ca14106171363" providerId="LiveId" clId="{A8F6C274-BEAD-4084-8688-3C68BF4A9F54}"/>
    <pc:docChg chg="undo custSel modSld">
      <pc:chgData name="Rhian Fudge" userId="fa5ca14106171363" providerId="LiveId" clId="{A8F6C274-BEAD-4084-8688-3C68BF4A9F54}" dt="2022-09-20T20:21:13.240" v="1117" actId="20577"/>
      <pc:docMkLst>
        <pc:docMk/>
      </pc:docMkLst>
      <pc:sldChg chg="modSp mod">
        <pc:chgData name="Rhian Fudge" userId="fa5ca14106171363" providerId="LiveId" clId="{A8F6C274-BEAD-4084-8688-3C68BF4A9F54}" dt="2022-09-20T20:07:10.451" v="48" actId="20577"/>
        <pc:sldMkLst>
          <pc:docMk/>
          <pc:sldMk cId="1363416785" sldId="256"/>
        </pc:sldMkLst>
        <pc:spChg chg="mod">
          <ac:chgData name="Rhian Fudge" userId="fa5ca14106171363" providerId="LiveId" clId="{A8F6C274-BEAD-4084-8688-3C68BF4A9F54}" dt="2022-09-20T20:06:21.285" v="46" actId="20577"/>
          <ac:spMkLst>
            <pc:docMk/>
            <pc:sldMk cId="1363416785" sldId="256"/>
            <ac:spMk id="2" creationId="{FC9A967B-92C7-477C-9778-27F2FC2F9A12}"/>
          </ac:spMkLst>
        </pc:spChg>
        <pc:spChg chg="mod">
          <ac:chgData name="Rhian Fudge" userId="fa5ca14106171363" providerId="LiveId" clId="{A8F6C274-BEAD-4084-8688-3C68BF4A9F54}" dt="2022-09-20T20:07:10.451" v="48" actId="20577"/>
          <ac:spMkLst>
            <pc:docMk/>
            <pc:sldMk cId="1363416785" sldId="256"/>
            <ac:spMk id="4" creationId="{C2835621-9072-3B89-E505-6FB6CA7073E7}"/>
          </ac:spMkLst>
        </pc:spChg>
      </pc:sldChg>
      <pc:sldChg chg="addSp delSp modSp mod">
        <pc:chgData name="Rhian Fudge" userId="fa5ca14106171363" providerId="LiveId" clId="{A8F6C274-BEAD-4084-8688-3C68BF4A9F54}" dt="2022-09-20T20:14:10.733" v="556" actId="20577"/>
        <pc:sldMkLst>
          <pc:docMk/>
          <pc:sldMk cId="888589550" sldId="257"/>
        </pc:sldMkLst>
        <pc:spChg chg="add mod">
          <ac:chgData name="Rhian Fudge" userId="fa5ca14106171363" providerId="LiveId" clId="{A8F6C274-BEAD-4084-8688-3C68BF4A9F54}" dt="2022-09-20T20:12:09.894" v="273" actId="1076"/>
          <ac:spMkLst>
            <pc:docMk/>
            <pc:sldMk cId="888589550" sldId="257"/>
            <ac:spMk id="2" creationId="{8746E06A-3244-3FE6-7B75-AD0A530544F0}"/>
          </ac:spMkLst>
        </pc:spChg>
        <pc:spChg chg="add mod">
          <ac:chgData name="Rhian Fudge" userId="fa5ca14106171363" providerId="LiveId" clId="{A8F6C274-BEAD-4084-8688-3C68BF4A9F54}" dt="2022-09-20T20:12:09.894" v="273" actId="1076"/>
          <ac:spMkLst>
            <pc:docMk/>
            <pc:sldMk cId="888589550" sldId="257"/>
            <ac:spMk id="3" creationId="{1754387C-CC2E-B6F6-D5F8-96BFBBEDAC50}"/>
          </ac:spMkLst>
        </pc:spChg>
        <pc:spChg chg="mod">
          <ac:chgData name="Rhian Fudge" userId="fa5ca14106171363" providerId="LiveId" clId="{A8F6C274-BEAD-4084-8688-3C68BF4A9F54}" dt="2022-09-20T20:07:25.672" v="93" actId="20577"/>
          <ac:spMkLst>
            <pc:docMk/>
            <pc:sldMk cId="888589550" sldId="257"/>
            <ac:spMk id="4" creationId="{C2835621-9072-3B89-E505-6FB6CA7073E7}"/>
          </ac:spMkLst>
        </pc:spChg>
        <pc:spChg chg="add mod">
          <ac:chgData name="Rhian Fudge" userId="fa5ca14106171363" providerId="LiveId" clId="{A8F6C274-BEAD-4084-8688-3C68BF4A9F54}" dt="2022-09-20T20:13:13.877" v="434" actId="20577"/>
          <ac:spMkLst>
            <pc:docMk/>
            <pc:sldMk cId="888589550" sldId="257"/>
            <ac:spMk id="5" creationId="{3F9CB80E-C4B9-D6A7-E2AD-B44CF30B0AF8}"/>
          </ac:spMkLst>
        </pc:spChg>
        <pc:spChg chg="mod">
          <ac:chgData name="Rhian Fudge" userId="fa5ca14106171363" providerId="LiveId" clId="{A8F6C274-BEAD-4084-8688-3C68BF4A9F54}" dt="2022-09-20T20:12:09.894" v="273" actId="1076"/>
          <ac:spMkLst>
            <pc:docMk/>
            <pc:sldMk cId="888589550" sldId="257"/>
            <ac:spMk id="6" creationId="{BDC6AB08-0D60-590C-4288-9D40CD303DAF}"/>
          </ac:spMkLst>
        </pc:spChg>
        <pc:spChg chg="mod">
          <ac:chgData name="Rhian Fudge" userId="fa5ca14106171363" providerId="LiveId" clId="{A8F6C274-BEAD-4084-8688-3C68BF4A9F54}" dt="2022-09-20T20:12:09.894" v="273" actId="1076"/>
          <ac:spMkLst>
            <pc:docMk/>
            <pc:sldMk cId="888589550" sldId="257"/>
            <ac:spMk id="7" creationId="{A1098D1C-0166-3A5C-F58E-F68DC8D4947E}"/>
          </ac:spMkLst>
        </pc:spChg>
        <pc:spChg chg="mod">
          <ac:chgData name="Rhian Fudge" userId="fa5ca14106171363" providerId="LiveId" clId="{A8F6C274-BEAD-4084-8688-3C68BF4A9F54}" dt="2022-09-20T20:13:37.559" v="481" actId="20577"/>
          <ac:spMkLst>
            <pc:docMk/>
            <pc:sldMk cId="888589550" sldId="257"/>
            <ac:spMk id="8" creationId="{A3FAEEF6-618F-BE64-109F-763F94D887C8}"/>
          </ac:spMkLst>
        </pc:spChg>
        <pc:spChg chg="del">
          <ac:chgData name="Rhian Fudge" userId="fa5ca14106171363" providerId="LiveId" clId="{A8F6C274-BEAD-4084-8688-3C68BF4A9F54}" dt="2022-09-20T20:08:06.267" v="149" actId="478"/>
          <ac:spMkLst>
            <pc:docMk/>
            <pc:sldMk cId="888589550" sldId="257"/>
            <ac:spMk id="9" creationId="{BD5B035A-5291-BCD2-9DF1-12259BC5AAA0}"/>
          </ac:spMkLst>
        </pc:spChg>
        <pc:spChg chg="mod">
          <ac:chgData name="Rhian Fudge" userId="fa5ca14106171363" providerId="LiveId" clId="{A8F6C274-BEAD-4084-8688-3C68BF4A9F54}" dt="2022-09-20T20:12:41.747" v="356" actId="20577"/>
          <ac:spMkLst>
            <pc:docMk/>
            <pc:sldMk cId="888589550" sldId="257"/>
            <ac:spMk id="10" creationId="{F6641CD9-52BB-9BB5-A386-46758A8D07F4}"/>
          </ac:spMkLst>
        </pc:spChg>
        <pc:spChg chg="add mod">
          <ac:chgData name="Rhian Fudge" userId="fa5ca14106171363" providerId="LiveId" clId="{A8F6C274-BEAD-4084-8688-3C68BF4A9F54}" dt="2022-09-20T20:14:10.733" v="556" actId="20577"/>
          <ac:spMkLst>
            <pc:docMk/>
            <pc:sldMk cId="888589550" sldId="257"/>
            <ac:spMk id="11" creationId="{41D00FFE-6ACB-9D1B-A136-45C6FB1AD087}"/>
          </ac:spMkLst>
        </pc:spChg>
      </pc:sldChg>
      <pc:sldChg chg="delSp modSp mod">
        <pc:chgData name="Rhian Fudge" userId="fa5ca14106171363" providerId="LiveId" clId="{A8F6C274-BEAD-4084-8688-3C68BF4A9F54}" dt="2022-09-20T20:21:13.240" v="1117" actId="20577"/>
        <pc:sldMkLst>
          <pc:docMk/>
          <pc:sldMk cId="1680117031" sldId="259"/>
        </pc:sldMkLst>
        <pc:spChg chg="mod">
          <ac:chgData name="Rhian Fudge" userId="fa5ca14106171363" providerId="LiveId" clId="{A8F6C274-BEAD-4084-8688-3C68BF4A9F54}" dt="2022-09-20T20:20:14.857" v="1057" actId="20577"/>
          <ac:spMkLst>
            <pc:docMk/>
            <pc:sldMk cId="1680117031" sldId="259"/>
            <ac:spMk id="2" creationId="{FC9A967B-92C7-477C-9778-27F2FC2F9A12}"/>
          </ac:spMkLst>
        </pc:spChg>
        <pc:spChg chg="mod">
          <ac:chgData name="Rhian Fudge" userId="fa5ca14106171363" providerId="LiveId" clId="{A8F6C274-BEAD-4084-8688-3C68BF4A9F54}" dt="2022-09-20T20:15:23.818" v="593" actId="1076"/>
          <ac:spMkLst>
            <pc:docMk/>
            <pc:sldMk cId="1680117031" sldId="259"/>
            <ac:spMk id="4" creationId="{C2835621-9072-3B89-E505-6FB6CA7073E7}"/>
          </ac:spMkLst>
        </pc:spChg>
        <pc:spChg chg="mod">
          <ac:chgData name="Rhian Fudge" userId="fa5ca14106171363" providerId="LiveId" clId="{A8F6C274-BEAD-4084-8688-3C68BF4A9F54}" dt="2022-09-20T20:19:06.863" v="857" actId="20577"/>
          <ac:spMkLst>
            <pc:docMk/>
            <pc:sldMk cId="1680117031" sldId="259"/>
            <ac:spMk id="6" creationId="{BDC6AB08-0D60-590C-4288-9D40CD303DAF}"/>
          </ac:spMkLst>
        </pc:spChg>
        <pc:spChg chg="mod">
          <ac:chgData name="Rhian Fudge" userId="fa5ca14106171363" providerId="LiveId" clId="{A8F6C274-BEAD-4084-8688-3C68BF4A9F54}" dt="2022-09-20T20:19:44.087" v="981" actId="20577"/>
          <ac:spMkLst>
            <pc:docMk/>
            <pc:sldMk cId="1680117031" sldId="259"/>
            <ac:spMk id="7" creationId="{A1098D1C-0166-3A5C-F58E-F68DC8D4947E}"/>
          </ac:spMkLst>
        </pc:spChg>
        <pc:spChg chg="mod">
          <ac:chgData name="Rhian Fudge" userId="fa5ca14106171363" providerId="LiveId" clId="{A8F6C274-BEAD-4084-8688-3C68BF4A9F54}" dt="2022-09-20T20:18:51.492" v="841" actId="20577"/>
          <ac:spMkLst>
            <pc:docMk/>
            <pc:sldMk cId="1680117031" sldId="259"/>
            <ac:spMk id="8" creationId="{A3FAEEF6-618F-BE64-109F-763F94D887C8}"/>
          </ac:spMkLst>
        </pc:spChg>
        <pc:spChg chg="mod">
          <ac:chgData name="Rhian Fudge" userId="fa5ca14106171363" providerId="LiveId" clId="{A8F6C274-BEAD-4084-8688-3C68BF4A9F54}" dt="2022-09-20T20:21:13.240" v="1117" actId="20577"/>
          <ac:spMkLst>
            <pc:docMk/>
            <pc:sldMk cId="1680117031" sldId="259"/>
            <ac:spMk id="9" creationId="{BD5B035A-5291-BCD2-9DF1-12259BC5AAA0}"/>
          </ac:spMkLst>
        </pc:spChg>
        <pc:spChg chg="del mod">
          <ac:chgData name="Rhian Fudge" userId="fa5ca14106171363" providerId="LiveId" clId="{A8F6C274-BEAD-4084-8688-3C68BF4A9F54}" dt="2022-09-20T20:17:26.544" v="735" actId="478"/>
          <ac:spMkLst>
            <pc:docMk/>
            <pc:sldMk cId="1680117031" sldId="259"/>
            <ac:spMk id="11" creationId="{CEB124F1-71C9-24E3-5E26-4916E44CFB93}"/>
          </ac:spMkLst>
        </pc:spChg>
        <pc:spChg chg="del mod">
          <ac:chgData name="Rhian Fudge" userId="fa5ca14106171363" providerId="LiveId" clId="{A8F6C274-BEAD-4084-8688-3C68BF4A9F54}" dt="2022-09-20T20:17:35.663" v="745" actId="478"/>
          <ac:spMkLst>
            <pc:docMk/>
            <pc:sldMk cId="1680117031" sldId="259"/>
            <ac:spMk id="12" creationId="{11530A60-9EE7-3B65-9AF5-97BDD8C767B6}"/>
          </ac:spMkLst>
        </pc:spChg>
        <pc:spChg chg="mod">
          <ac:chgData name="Rhian Fudge" userId="fa5ca14106171363" providerId="LiveId" clId="{A8F6C274-BEAD-4084-8688-3C68BF4A9F54}" dt="2022-09-20T20:18:57.360" v="851" actId="20577"/>
          <ac:spMkLst>
            <pc:docMk/>
            <pc:sldMk cId="1680117031" sldId="259"/>
            <ac:spMk id="14" creationId="{E433678F-5DE7-4EBE-8217-D2C7EBD0249D}"/>
          </ac:spMkLst>
        </pc:spChg>
        <pc:spChg chg="del mod">
          <ac:chgData name="Rhian Fudge" userId="fa5ca14106171363" providerId="LiveId" clId="{A8F6C274-BEAD-4084-8688-3C68BF4A9F54}" dt="2022-09-20T20:18:49.805" v="839" actId="478"/>
          <ac:spMkLst>
            <pc:docMk/>
            <pc:sldMk cId="1680117031" sldId="259"/>
            <ac:spMk id="15" creationId="{5E84DC10-C468-4AF0-B527-B1850FFFE436}"/>
          </ac:spMkLst>
        </pc:spChg>
        <pc:spChg chg="del mod">
          <ac:chgData name="Rhian Fudge" userId="fa5ca14106171363" providerId="LiveId" clId="{A8F6C274-BEAD-4084-8688-3C68BF4A9F54}" dt="2022-09-20T20:18:06.629" v="829" actId="478"/>
          <ac:spMkLst>
            <pc:docMk/>
            <pc:sldMk cId="1680117031" sldId="259"/>
            <ac:spMk id="16" creationId="{573487DD-7A06-4A65-8989-DB5B712D6235}"/>
          </ac:spMkLst>
        </pc:spChg>
        <pc:spChg chg="del mod">
          <ac:chgData name="Rhian Fudge" userId="fa5ca14106171363" providerId="LiveId" clId="{A8F6C274-BEAD-4084-8688-3C68BF4A9F54}" dt="2022-09-20T20:19:04.319" v="852" actId="478"/>
          <ac:spMkLst>
            <pc:docMk/>
            <pc:sldMk cId="1680117031" sldId="259"/>
            <ac:spMk id="17" creationId="{78809293-F0F4-4F36-AF4A-8B72D0CCB338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9D94-273E-4D93-B442-B28520A0C37A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500C7-4A14-4585-99B9-6D035B265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774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9D94-273E-4D93-B442-B28520A0C37A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500C7-4A14-4585-99B9-6D035B265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458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9D94-273E-4D93-B442-B28520A0C37A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500C7-4A14-4585-99B9-6D035B265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9487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9D94-273E-4D93-B442-B28520A0C37A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500C7-4A14-4585-99B9-6D035B265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023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9D94-273E-4D93-B442-B28520A0C37A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500C7-4A14-4585-99B9-6D035B265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1095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9D94-273E-4D93-B442-B28520A0C37A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500C7-4A14-4585-99B9-6D035B265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71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9D94-273E-4D93-B442-B28520A0C37A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500C7-4A14-4585-99B9-6D035B265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89934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9D94-273E-4D93-B442-B28520A0C37A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500C7-4A14-4585-99B9-6D035B265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07493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9D94-273E-4D93-B442-B28520A0C37A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500C7-4A14-4585-99B9-6D035B265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10407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9D94-273E-4D93-B442-B28520A0C37A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500C7-4A14-4585-99B9-6D035B265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511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69D94-273E-4D93-B442-B28520A0C37A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500C7-4A14-4585-99B9-6D035B265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352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69D94-273E-4D93-B442-B28520A0C37A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2500C7-4A14-4585-99B9-6D035B265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423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2835621-9072-3B89-E505-6FB6CA7073E7}"/>
              </a:ext>
            </a:extLst>
          </p:cNvPr>
          <p:cNvSpPr txBox="1"/>
          <p:nvPr/>
        </p:nvSpPr>
        <p:spPr>
          <a:xfrm>
            <a:off x="0" y="-25196"/>
            <a:ext cx="9983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Early Elizabethan England Unit 1 Challenges at home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C6AB08-0D60-590C-4288-9D40CD303DAF}"/>
              </a:ext>
            </a:extLst>
          </p:cNvPr>
          <p:cNvSpPr txBox="1"/>
          <p:nvPr/>
        </p:nvSpPr>
        <p:spPr>
          <a:xfrm>
            <a:off x="224851" y="442221"/>
            <a:ext cx="4212237" cy="28623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How society was structured.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098D1C-0166-3A5C-F58E-F68DC8D4947E}"/>
              </a:ext>
            </a:extLst>
          </p:cNvPr>
          <p:cNvSpPr txBox="1"/>
          <p:nvPr/>
        </p:nvSpPr>
        <p:spPr>
          <a:xfrm>
            <a:off x="4724399" y="442221"/>
            <a:ext cx="4212237" cy="28623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Key roles in the Government and features of the roles.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US" dirty="0"/>
          </a:p>
          <a:p>
            <a:endParaRPr lang="en-US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FAEEF6-618F-BE64-109F-763F94D887C8}"/>
              </a:ext>
            </a:extLst>
          </p:cNvPr>
          <p:cNvSpPr txBox="1"/>
          <p:nvPr/>
        </p:nvSpPr>
        <p:spPr>
          <a:xfrm>
            <a:off x="9223948" y="88349"/>
            <a:ext cx="3352800" cy="14773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Problem of legitimacy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D5B035A-5291-BCD2-9DF1-12259BC5AAA0}"/>
              </a:ext>
            </a:extLst>
          </p:cNvPr>
          <p:cNvSpPr txBox="1"/>
          <p:nvPr/>
        </p:nvSpPr>
        <p:spPr>
          <a:xfrm>
            <a:off x="4741887" y="3424256"/>
            <a:ext cx="4212237" cy="59093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The Religious Settlement features &amp; impact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US" dirty="0"/>
          </a:p>
          <a:p>
            <a:endParaRPr lang="en-US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EB124F1-71C9-24E3-5E26-4916E44CFB93}"/>
              </a:ext>
            </a:extLst>
          </p:cNvPr>
          <p:cNvSpPr txBox="1"/>
          <p:nvPr/>
        </p:nvSpPr>
        <p:spPr>
          <a:xfrm>
            <a:off x="9223948" y="3239173"/>
            <a:ext cx="3352800" cy="14773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Character and strengths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1530A60-9EE7-3B65-9AF5-97BDD8C767B6}"/>
              </a:ext>
            </a:extLst>
          </p:cNvPr>
          <p:cNvSpPr txBox="1"/>
          <p:nvPr/>
        </p:nvSpPr>
        <p:spPr>
          <a:xfrm>
            <a:off x="9223946" y="4814585"/>
            <a:ext cx="3352800" cy="14773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The French Threat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33678F-5DE7-4EBE-8217-D2C7EBD0249D}"/>
              </a:ext>
            </a:extLst>
          </p:cNvPr>
          <p:cNvSpPr txBox="1"/>
          <p:nvPr/>
        </p:nvSpPr>
        <p:spPr>
          <a:xfrm>
            <a:off x="9223948" y="1663761"/>
            <a:ext cx="3352800" cy="14773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Gender &amp; Marriage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E84DC10-C468-4AF0-B527-B1850FFFE436}"/>
              </a:ext>
            </a:extLst>
          </p:cNvPr>
          <p:cNvSpPr txBox="1"/>
          <p:nvPr/>
        </p:nvSpPr>
        <p:spPr>
          <a:xfrm>
            <a:off x="9223946" y="6394586"/>
            <a:ext cx="3352800" cy="14773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Financial Weaknesses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73487DD-7A06-4A65-8989-DB5B712D6235}"/>
              </a:ext>
            </a:extLst>
          </p:cNvPr>
          <p:cNvSpPr txBox="1"/>
          <p:nvPr/>
        </p:nvSpPr>
        <p:spPr>
          <a:xfrm>
            <a:off x="9223946" y="8038880"/>
            <a:ext cx="3352800" cy="14773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Religious divisions in England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809293-F0F4-4F36-AF4A-8B72D0CCB338}"/>
              </a:ext>
            </a:extLst>
          </p:cNvPr>
          <p:cNvSpPr txBox="1"/>
          <p:nvPr/>
        </p:nvSpPr>
        <p:spPr>
          <a:xfrm>
            <a:off x="242339" y="3452844"/>
            <a:ext cx="4212237" cy="14773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Church of England and its role in Society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C9A967B-92C7-477C-9778-27F2FC2F9A12}"/>
              </a:ext>
            </a:extLst>
          </p:cNvPr>
          <p:cNvSpPr txBox="1"/>
          <p:nvPr/>
        </p:nvSpPr>
        <p:spPr>
          <a:xfrm>
            <a:off x="259826" y="5086249"/>
            <a:ext cx="4212237" cy="424731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The nature of the Puritan Challenge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3416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2835621-9072-3B89-E505-6FB6CA7073E7}"/>
              </a:ext>
            </a:extLst>
          </p:cNvPr>
          <p:cNvSpPr txBox="1"/>
          <p:nvPr/>
        </p:nvSpPr>
        <p:spPr>
          <a:xfrm>
            <a:off x="0" y="-25196"/>
            <a:ext cx="9983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Early Elizabethan England Unit 1 Challenges at home.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C6AB08-0D60-590C-4288-9D40CD303DAF}"/>
              </a:ext>
            </a:extLst>
          </p:cNvPr>
          <p:cNvSpPr txBox="1"/>
          <p:nvPr/>
        </p:nvSpPr>
        <p:spPr>
          <a:xfrm>
            <a:off x="224852" y="344136"/>
            <a:ext cx="4212237" cy="20313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Catholic Challenge – role of nobility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098D1C-0166-3A5C-F58E-F68DC8D4947E}"/>
              </a:ext>
            </a:extLst>
          </p:cNvPr>
          <p:cNvSpPr txBox="1"/>
          <p:nvPr/>
        </p:nvSpPr>
        <p:spPr>
          <a:xfrm>
            <a:off x="224850" y="6880327"/>
            <a:ext cx="4212237" cy="258532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Mary Queen of Scots – Her claim to the English throne and her arrival in England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FAEEF6-618F-BE64-109F-763F94D887C8}"/>
              </a:ext>
            </a:extLst>
          </p:cNvPr>
          <p:cNvSpPr txBox="1"/>
          <p:nvPr/>
        </p:nvSpPr>
        <p:spPr>
          <a:xfrm>
            <a:off x="9223948" y="442220"/>
            <a:ext cx="3352800" cy="92332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Ridolfi, Throckmorton and Babington plots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641CD9-52BB-9BB5-A386-46758A8D07F4}"/>
              </a:ext>
            </a:extLst>
          </p:cNvPr>
          <p:cNvSpPr txBox="1"/>
          <p:nvPr/>
        </p:nvSpPr>
        <p:spPr>
          <a:xfrm>
            <a:off x="4661940" y="344136"/>
            <a:ext cx="4212237" cy="20313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Mary Queen of Scots – Relations between Elizabeth and Mary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746E06A-3244-3FE6-7B75-AD0A530544F0}"/>
              </a:ext>
            </a:extLst>
          </p:cNvPr>
          <p:cNvSpPr txBox="1"/>
          <p:nvPr/>
        </p:nvSpPr>
        <p:spPr>
          <a:xfrm>
            <a:off x="224852" y="2473546"/>
            <a:ext cx="4212237" cy="20313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Catholic Challenge – Papacy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54387C-CC2E-B6F6-D5F8-96BFBBEDAC50}"/>
              </a:ext>
            </a:extLst>
          </p:cNvPr>
          <p:cNvSpPr txBox="1"/>
          <p:nvPr/>
        </p:nvSpPr>
        <p:spPr>
          <a:xfrm>
            <a:off x="224851" y="4702515"/>
            <a:ext cx="4212237" cy="20313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Catholic Challenge – Foreign powers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F9CB80E-C4B9-D6A7-E2AD-B44CF30B0AF8}"/>
              </a:ext>
            </a:extLst>
          </p:cNvPr>
          <p:cNvSpPr txBox="1"/>
          <p:nvPr/>
        </p:nvSpPr>
        <p:spPr>
          <a:xfrm>
            <a:off x="4656942" y="2473545"/>
            <a:ext cx="4212237" cy="480131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Reasons for and significance of the Revolt of the Northern Earls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1D00FFE-6ACB-9D1B-A136-45C6FB1AD087}"/>
              </a:ext>
            </a:extLst>
          </p:cNvPr>
          <p:cNvSpPr txBox="1"/>
          <p:nvPr/>
        </p:nvSpPr>
        <p:spPr>
          <a:xfrm>
            <a:off x="4656942" y="7434325"/>
            <a:ext cx="4212237" cy="20313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Reasons for and significance of Mary Queen of Scots execution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85895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2835621-9072-3B89-E505-6FB6CA7073E7}"/>
              </a:ext>
            </a:extLst>
          </p:cNvPr>
          <p:cNvSpPr txBox="1"/>
          <p:nvPr/>
        </p:nvSpPr>
        <p:spPr>
          <a:xfrm>
            <a:off x="7060367" y="-25196"/>
            <a:ext cx="9983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Early Elizabethan England Unit 2 Relationship with Spain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C6AB08-0D60-590C-4288-9D40CD303DAF}"/>
              </a:ext>
            </a:extLst>
          </p:cNvPr>
          <p:cNvSpPr txBox="1"/>
          <p:nvPr/>
        </p:nvSpPr>
        <p:spPr>
          <a:xfrm>
            <a:off x="3927422" y="344136"/>
            <a:ext cx="4212237" cy="452431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English direct involvement in the Netherlands – the role of Robert Dudley.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098D1C-0166-3A5C-F58E-F68DC8D4947E}"/>
              </a:ext>
            </a:extLst>
          </p:cNvPr>
          <p:cNvSpPr txBox="1"/>
          <p:nvPr/>
        </p:nvSpPr>
        <p:spPr>
          <a:xfrm>
            <a:off x="8426970" y="344136"/>
            <a:ext cx="4212237" cy="28623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Drake and the raid on Cadiz – the Singeing of the king of Spain’s beard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US" dirty="0"/>
          </a:p>
          <a:p>
            <a:endParaRPr lang="en-US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FAEEF6-618F-BE64-109F-763F94D887C8}"/>
              </a:ext>
            </a:extLst>
          </p:cNvPr>
          <p:cNvSpPr txBox="1"/>
          <p:nvPr/>
        </p:nvSpPr>
        <p:spPr>
          <a:xfrm>
            <a:off x="144905" y="49116"/>
            <a:ext cx="3352800" cy="20313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Political and religious rivalry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D5B035A-5291-BCD2-9DF1-12259BC5AAA0}"/>
              </a:ext>
            </a:extLst>
          </p:cNvPr>
          <p:cNvSpPr txBox="1"/>
          <p:nvPr/>
        </p:nvSpPr>
        <p:spPr>
          <a:xfrm>
            <a:off x="8444458" y="3326171"/>
            <a:ext cx="4212237" cy="618630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The reasons for and consequences of the English victory.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US" dirty="0"/>
          </a:p>
          <a:p>
            <a:endParaRPr lang="en-US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33678F-5DE7-4EBE-8217-D2C7EBD0249D}"/>
              </a:ext>
            </a:extLst>
          </p:cNvPr>
          <p:cNvSpPr txBox="1"/>
          <p:nvPr/>
        </p:nvSpPr>
        <p:spPr>
          <a:xfrm>
            <a:off x="162393" y="2289192"/>
            <a:ext cx="3352798" cy="70173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Commercial rivalry, The New World, Privateering and significance of the activities of Drake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C9A967B-92C7-477C-9778-27F2FC2F9A12}"/>
              </a:ext>
            </a:extLst>
          </p:cNvPr>
          <p:cNvSpPr txBox="1"/>
          <p:nvPr/>
        </p:nvSpPr>
        <p:spPr>
          <a:xfrm>
            <a:off x="3962397" y="4988164"/>
            <a:ext cx="4212237" cy="452431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Spanish invasion plans – reasons why Phillip used the Spanish Armada	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01170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2835621-9072-3B89-E505-6FB6CA7073E7}"/>
              </a:ext>
            </a:extLst>
          </p:cNvPr>
          <p:cNvSpPr txBox="1"/>
          <p:nvPr/>
        </p:nvSpPr>
        <p:spPr>
          <a:xfrm>
            <a:off x="0" y="-25196"/>
            <a:ext cx="9983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Early Elizabethan England Unit 3 Life in Elizabethan England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C6AB08-0D60-590C-4288-9D40CD303DAF}"/>
              </a:ext>
            </a:extLst>
          </p:cNvPr>
          <p:cNvSpPr txBox="1"/>
          <p:nvPr/>
        </p:nvSpPr>
        <p:spPr>
          <a:xfrm>
            <a:off x="224851" y="442221"/>
            <a:ext cx="4212237" cy="369331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Education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098D1C-0166-3A5C-F58E-F68DC8D4947E}"/>
              </a:ext>
            </a:extLst>
          </p:cNvPr>
          <p:cNvSpPr txBox="1"/>
          <p:nvPr/>
        </p:nvSpPr>
        <p:spPr>
          <a:xfrm>
            <a:off x="4724399" y="442221"/>
            <a:ext cx="4212237" cy="39703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Poverty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FAEEF6-618F-BE64-109F-763F94D887C8}"/>
              </a:ext>
            </a:extLst>
          </p:cNvPr>
          <p:cNvSpPr txBox="1"/>
          <p:nvPr/>
        </p:nvSpPr>
        <p:spPr>
          <a:xfrm>
            <a:off x="9223948" y="442220"/>
            <a:ext cx="3352800" cy="89562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Virginia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D5B035A-5291-BCD2-9DF1-12259BC5AAA0}"/>
              </a:ext>
            </a:extLst>
          </p:cNvPr>
          <p:cNvSpPr txBox="1"/>
          <p:nvPr/>
        </p:nvSpPr>
        <p:spPr>
          <a:xfrm>
            <a:off x="224849" y="4315171"/>
            <a:ext cx="4212237" cy="507831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Leisure activities/pastimes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31C1D4D-DF60-39B1-5181-BE0B1136575C}"/>
              </a:ext>
            </a:extLst>
          </p:cNvPr>
          <p:cNvSpPr txBox="1"/>
          <p:nvPr/>
        </p:nvSpPr>
        <p:spPr>
          <a:xfrm>
            <a:off x="4724398" y="4592170"/>
            <a:ext cx="4212237" cy="480131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Exploration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74373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179</TotalTime>
  <Words>233</Words>
  <Application>Microsoft Office PowerPoint</Application>
  <PresentationFormat>A3 Paper (297x420 mm)</PresentationFormat>
  <Paragraphs>306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Rhian Fudge</dc:creator>
  <cp:lastModifiedBy>Rhian Fudge</cp:lastModifiedBy>
  <cp:revision>4</cp:revision>
  <cp:lastPrinted>2022-09-20T13:10:00Z</cp:lastPrinted>
  <dcterms:created xsi:type="dcterms:W3CDTF">2022-06-09T18:02:30Z</dcterms:created>
  <dcterms:modified xsi:type="dcterms:W3CDTF">2022-09-20T20:21:18Z</dcterms:modified>
</cp:coreProperties>
</file>