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69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26787-8233-4A71-8C9C-4C17673A17A9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6A509-E575-4769-8F3F-475C922BE5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38638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26787-8233-4A71-8C9C-4C17673A17A9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6A509-E575-4769-8F3F-475C922BE5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70597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26787-8233-4A71-8C9C-4C17673A17A9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6A509-E575-4769-8F3F-475C922BE5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07856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26787-8233-4A71-8C9C-4C17673A17A9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6A509-E575-4769-8F3F-475C922BE5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55795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26787-8233-4A71-8C9C-4C17673A17A9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6A509-E575-4769-8F3F-475C922BE5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8635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26787-8233-4A71-8C9C-4C17673A17A9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6A509-E575-4769-8F3F-475C922BE5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220566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26787-8233-4A71-8C9C-4C17673A17A9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6A509-E575-4769-8F3F-475C922BE5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31646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26787-8233-4A71-8C9C-4C17673A17A9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6A509-E575-4769-8F3F-475C922BE5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2104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26787-8233-4A71-8C9C-4C17673A17A9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6A509-E575-4769-8F3F-475C922BE5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7807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26787-8233-4A71-8C9C-4C17673A17A9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6A509-E575-4769-8F3F-475C922BE5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17317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026787-8233-4A71-8C9C-4C17673A17A9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56A509-E575-4769-8F3F-475C922BE5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8523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026787-8233-4A71-8C9C-4C17673A17A9}" type="datetimeFigureOut">
              <a:rPr lang="en-GB" smtClean="0"/>
              <a:t>28/11/2022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56A509-E575-4769-8F3F-475C922BE5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3059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446" b="7872"/>
          <a:stretch/>
        </p:blipFill>
        <p:spPr bwMode="auto">
          <a:xfrm>
            <a:off x="249383" y="955963"/>
            <a:ext cx="11499272" cy="5777346"/>
          </a:xfrm>
          <a:prstGeom prst="rect">
            <a:avLst/>
          </a:prstGeom>
          <a:ln w="38100" cap="sq" cmpd="sng" algn="ctr">
            <a:solidFill>
              <a:srgbClr val="000000"/>
            </a:solidFill>
            <a:prstDash val="solid"/>
            <a:miter lim="800000"/>
            <a:headEnd type="none" w="med" len="med"/>
            <a:tailEnd type="none" w="med" len="med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1939636" y="235527"/>
            <a:ext cx="8354291" cy="461665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571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/>
              <a:t>Year 11 revision timetable Beginning November 28</a:t>
            </a:r>
            <a:r>
              <a:rPr lang="en-GB" sz="2400" b="1" baseline="30000" dirty="0" smtClean="0"/>
              <a:t>th</a:t>
            </a:r>
            <a:r>
              <a:rPr lang="en-GB" sz="2400" b="1" dirty="0" smtClean="0"/>
              <a:t> 2022</a:t>
            </a:r>
            <a:endParaRPr lang="en-GB" sz="2400" b="1" dirty="0"/>
          </a:p>
        </p:txBody>
      </p:sp>
    </p:spTree>
    <p:extLst>
      <p:ext uri="{BB962C8B-B14F-4D97-AF65-F5344CB8AC3E}">
        <p14:creationId xmlns:p14="http://schemas.microsoft.com/office/powerpoint/2010/main" val="29348011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8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A St John</dc:creator>
  <cp:lastModifiedBy>Mrs A St John</cp:lastModifiedBy>
  <cp:revision>1</cp:revision>
  <dcterms:created xsi:type="dcterms:W3CDTF">2022-11-28T08:42:35Z</dcterms:created>
  <dcterms:modified xsi:type="dcterms:W3CDTF">2022-11-28T08:43:58Z</dcterms:modified>
</cp:coreProperties>
</file>