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38" r:id="rId2"/>
    <p:sldId id="357" r:id="rId3"/>
    <p:sldId id="343" r:id="rId4"/>
    <p:sldId id="355" r:id="rId5"/>
    <p:sldId id="356" r:id="rId6"/>
    <p:sldId id="358" r:id="rId7"/>
    <p:sldId id="360" r:id="rId8"/>
    <p:sldId id="361" r:id="rId9"/>
    <p:sldId id="359" r:id="rId10"/>
    <p:sldId id="346" r:id="rId11"/>
    <p:sldId id="347" r:id="rId12"/>
    <p:sldId id="348" r:id="rId13"/>
    <p:sldId id="350" r:id="rId14"/>
    <p:sldId id="351" r:id="rId15"/>
    <p:sldId id="352" r:id="rId16"/>
    <p:sldId id="353" r:id="rId1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napToObjects="1">
      <p:cViewPr varScale="1">
        <p:scale>
          <a:sx n="162" d="100"/>
          <a:sy n="162" d="100"/>
        </p:scale>
        <p:origin x="181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48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AD10FB0-686F-9D4B-A115-7652D35A189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4D92676-7E4B-4F44-B6E0-030219618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4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microsoft.com/office/2007/relationships/hdphoto" Target="../media/hdphoto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microsoft.com/office/2007/relationships/hdphoto" Target="../media/hdphoto1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microsoft.com/office/2007/relationships/hdphoto" Target="../media/hdphoto1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0BA5F7A-B7BE-4275-B7C5-23EB038A0256}"/>
              </a:ext>
            </a:extLst>
          </p:cNvPr>
          <p:cNvSpPr/>
          <p:nvPr/>
        </p:nvSpPr>
        <p:spPr>
          <a:xfrm>
            <a:off x="520995" y="829340"/>
            <a:ext cx="8006317" cy="5082362"/>
          </a:xfrm>
          <a:prstGeom prst="roundRect">
            <a:avLst/>
          </a:prstGeom>
          <a:solidFill>
            <a:srgbClr val="7030A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BATTLE OF THE BANDS 01/02/2022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F9128-AA45-4064-A52C-1B3EA84A4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51699" y="5314061"/>
            <a:ext cx="1628553" cy="16285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865407-7336-44CD-8C41-AB8F3D86F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28368" y="5314060"/>
            <a:ext cx="1628553" cy="16285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FDE1A8-E05A-41FC-89EE-FF7634E97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5030" y="5319377"/>
            <a:ext cx="1628553" cy="16285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92CBFD-7625-4CC8-8D0D-44F448715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1982" y="5289252"/>
            <a:ext cx="1628553" cy="16285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D69CEF-D87E-409F-811E-9EBEA15AC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28651" y="5289251"/>
            <a:ext cx="1628553" cy="16285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8C9C03-5881-4670-A69F-E89B14514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313" y="5294568"/>
            <a:ext cx="1628553" cy="16285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128021-426F-4A22-80EE-9A112573B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05320" y="5282163"/>
            <a:ext cx="1628553" cy="16285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4B323E-90B8-4F78-BA1D-9070A3985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51699" y="34556"/>
            <a:ext cx="1628553" cy="16285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B1DBAB-3755-4A70-B129-DC514087B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28368" y="34555"/>
            <a:ext cx="1628553" cy="16285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2EF5673-DAC0-4B0B-B09E-A4B9CFB70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5030" y="39872"/>
            <a:ext cx="1628553" cy="16285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B015E3-2748-419E-AF2F-AB0BE9626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1982" y="9747"/>
            <a:ext cx="1628553" cy="16285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3EF3DF-DA07-4D0D-91E7-346D7D7F7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28651" y="9746"/>
            <a:ext cx="1628553" cy="16285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CF0105E-A218-480C-A786-13493C259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313" y="15063"/>
            <a:ext cx="1628553" cy="16285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D3551B-695A-4D86-9CDE-7D65E309C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05320" y="2658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75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7A2961-984C-48B3-89B3-96D696598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672508" y="2285114"/>
            <a:ext cx="5310962" cy="354064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87B884-4A05-433C-81C1-B64420A088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842" y="3421910"/>
            <a:ext cx="4933507" cy="328900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FE0293-7832-4C8C-B1C0-E159208D5F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26373" y="662765"/>
            <a:ext cx="3125971" cy="208398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0219D4-C081-4D8F-84A8-0A909CC69A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0" t="11366" r="35581"/>
          <a:stretch/>
        </p:blipFill>
        <p:spPr>
          <a:xfrm>
            <a:off x="3508744" y="1205023"/>
            <a:ext cx="3107160" cy="320925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D3ADF1-EA9F-4AF8-85E1-E3DD4F2EDF3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5" y="141769"/>
            <a:ext cx="3277280" cy="218485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2B88EAF-A1BB-4CD2-9117-C960C60CE1C2}"/>
              </a:ext>
            </a:extLst>
          </p:cNvPr>
          <p:cNvSpPr/>
          <p:nvPr/>
        </p:nvSpPr>
        <p:spPr>
          <a:xfrm>
            <a:off x="3984759" y="141769"/>
            <a:ext cx="2583712" cy="937149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Battle of the Bands 01/02/22 </a:t>
            </a:r>
          </a:p>
          <a:p>
            <a:pPr algn="ctr"/>
            <a:r>
              <a:rPr lang="en-GB" sz="1600" b="1" dirty="0">
                <a:solidFill>
                  <a:srgbClr val="FFFF00"/>
                </a:solidFill>
              </a:rPr>
              <a:t>WINNING BAND - BLEECH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157D71-CD39-40FB-AA01-C76325214F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554" y="5267621"/>
            <a:ext cx="1628553" cy="1628553"/>
          </a:xfrm>
          <a:prstGeom prst="rect">
            <a:avLst/>
          </a:prstGeom>
        </p:spPr>
      </p:pic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59D563F5-E0EA-4761-9784-CB901919B478}"/>
              </a:ext>
            </a:extLst>
          </p:cNvPr>
          <p:cNvSpPr/>
          <p:nvPr/>
        </p:nvSpPr>
        <p:spPr>
          <a:xfrm>
            <a:off x="733647" y="5458046"/>
            <a:ext cx="382772" cy="34733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5" name="Explosion: 14 Points 14">
            <a:extLst>
              <a:ext uri="{FF2B5EF4-FFF2-40B4-BE49-F238E27FC236}">
                <a16:creationId xmlns:a16="http://schemas.microsoft.com/office/drawing/2014/main" id="{0EA0AE44-5D1E-4275-B644-8EA3134EBBAD}"/>
              </a:ext>
            </a:extLst>
          </p:cNvPr>
          <p:cNvSpPr/>
          <p:nvPr/>
        </p:nvSpPr>
        <p:spPr>
          <a:xfrm>
            <a:off x="5898620" y="2606747"/>
            <a:ext cx="3107159" cy="1961704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Y9 - BLEECH  </a:t>
            </a:r>
            <a:r>
              <a:rPr lang="en-GB" sz="2400" dirty="0">
                <a:solidFill>
                  <a:schemeClr val="bg1"/>
                </a:solidFill>
              </a:rPr>
              <a:t>1</a:t>
            </a:r>
            <a:r>
              <a:rPr lang="en-GB" sz="2400" baseline="30000" dirty="0">
                <a:solidFill>
                  <a:schemeClr val="bg1"/>
                </a:solidFill>
              </a:rPr>
              <a:t>ST</a:t>
            </a:r>
            <a:r>
              <a:rPr lang="en-GB" sz="2400" dirty="0">
                <a:solidFill>
                  <a:schemeClr val="bg1"/>
                </a:solidFill>
              </a:rPr>
              <a:t> Place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6D5B6F8-7009-4F18-B175-1E04CC5254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2142" y="888494"/>
            <a:ext cx="1628553" cy="1628553"/>
          </a:xfrm>
          <a:prstGeom prst="rect">
            <a:avLst/>
          </a:prstGeom>
        </p:spPr>
      </p:pic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3047357C-0D3A-4A65-B740-88980ACE626D}"/>
              </a:ext>
            </a:extLst>
          </p:cNvPr>
          <p:cNvSpPr/>
          <p:nvPr/>
        </p:nvSpPr>
        <p:spPr>
          <a:xfrm>
            <a:off x="931235" y="1078919"/>
            <a:ext cx="382772" cy="34733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DA049BD-CA77-47DD-A5FA-7B377AB282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2154" y="5277294"/>
            <a:ext cx="1628553" cy="1628553"/>
          </a:xfrm>
          <a:prstGeom prst="rect">
            <a:avLst/>
          </a:prstGeom>
        </p:spPr>
      </p:pic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39D4F49D-2D84-462B-9BE1-F69832A74E31}"/>
              </a:ext>
            </a:extLst>
          </p:cNvPr>
          <p:cNvSpPr/>
          <p:nvPr/>
        </p:nvSpPr>
        <p:spPr>
          <a:xfrm>
            <a:off x="4391247" y="5467719"/>
            <a:ext cx="382772" cy="34733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89694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83C7C4-21C4-4ABE-8D37-443CD2C7F5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" y="4001158"/>
            <a:ext cx="4138723" cy="275914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EA043C-CC0B-4B8A-BB7D-88F3025BE8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" y="223288"/>
            <a:ext cx="5486400" cy="36576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9253C1-50ED-4CEA-9B81-C447E29E18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9" t="-262" r="23255" b="262"/>
          <a:stretch/>
        </p:blipFill>
        <p:spPr>
          <a:xfrm>
            <a:off x="5834617" y="223288"/>
            <a:ext cx="3108572" cy="290268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4E3E98-C37A-4E7A-8692-88CF97E6F5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028" y="3288195"/>
            <a:ext cx="5211161" cy="34741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F80EC58-3614-4F93-90A8-56A47FA2B258}"/>
              </a:ext>
            </a:extLst>
          </p:cNvPr>
          <p:cNvSpPr/>
          <p:nvPr/>
        </p:nvSpPr>
        <p:spPr>
          <a:xfrm>
            <a:off x="2450807" y="85064"/>
            <a:ext cx="4545416" cy="920604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800" dirty="0"/>
              <a:t>Future Skills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18D0FF7-BFE0-4898-AAB7-E8ED5423B6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96952" y="5295973"/>
            <a:ext cx="1628553" cy="16285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413A96-7A6B-4CE2-8C7D-763FCF9B3F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5677" y="2339572"/>
            <a:ext cx="867512" cy="8675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A7C34C-59BA-4F63-B6E7-AEC6291D1F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94321" y="5990488"/>
            <a:ext cx="867512" cy="86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84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274D6B-5795-4E32-B6B1-D7C62FA498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8" y="138223"/>
            <a:ext cx="4497573" cy="299838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7722DF-4780-46B2-8637-C793FBEF5D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9" t="18692" r="39651" b="2296"/>
          <a:stretch/>
        </p:blipFill>
        <p:spPr>
          <a:xfrm>
            <a:off x="4912241" y="138223"/>
            <a:ext cx="3264712" cy="390214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EB924D-32FC-420B-BAFD-1A20A3AA51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5" y="3352801"/>
            <a:ext cx="5050464" cy="336697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B957EF-E982-4EBE-B870-F9DC01E24E7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3"/>
          <a:stretch/>
        </p:blipFill>
        <p:spPr>
          <a:xfrm>
            <a:off x="5516354" y="3646967"/>
            <a:ext cx="3360439" cy="307281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3DE2C18-FFC5-42BB-BDD3-F9D0E80BAE65}"/>
              </a:ext>
            </a:extLst>
          </p:cNvPr>
          <p:cNvSpPr/>
          <p:nvPr/>
        </p:nvSpPr>
        <p:spPr>
          <a:xfrm>
            <a:off x="6852020" y="303029"/>
            <a:ext cx="2089962" cy="473148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Battle of the Bands </a:t>
            </a:r>
          </a:p>
          <a:p>
            <a:pPr algn="ctr"/>
            <a:r>
              <a:rPr lang="en-GB" sz="1200" dirty="0"/>
              <a:t>Future Skills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9A3CEF-473C-4F58-BBAA-BE982A5D73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5295973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905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C4F93D-B401-4A3C-8107-E1BFAC88D9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77" y="232144"/>
            <a:ext cx="4572000" cy="30480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318E9C-94D2-4BA6-B653-54E8E527E0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972" y="3429000"/>
            <a:ext cx="4795284" cy="319685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EFB313-C790-4BCF-9BB9-9F6C2F06B2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8" y="381000"/>
            <a:ext cx="4181253" cy="278750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1533ED-622F-42C5-8773-ED265B6E48A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90744" y="3396217"/>
            <a:ext cx="3875567" cy="25837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4F36B3-13F7-46C7-A39C-0EEB0ACFC3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15447" y="5402299"/>
            <a:ext cx="1628553" cy="162855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FD5047B-F581-4C00-A12A-CC30C18D541B}"/>
              </a:ext>
            </a:extLst>
          </p:cNvPr>
          <p:cNvSpPr/>
          <p:nvPr/>
        </p:nvSpPr>
        <p:spPr>
          <a:xfrm>
            <a:off x="2264071" y="120502"/>
            <a:ext cx="3892179" cy="676940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Battle of the Bands </a:t>
            </a:r>
          </a:p>
          <a:p>
            <a:pPr algn="ctr"/>
            <a:r>
              <a:rPr lang="en-GB" sz="1600" dirty="0"/>
              <a:t>Future Skills</a:t>
            </a:r>
          </a:p>
        </p:txBody>
      </p:sp>
    </p:spTree>
    <p:extLst>
      <p:ext uri="{BB962C8B-B14F-4D97-AF65-F5344CB8AC3E}">
        <p14:creationId xmlns:p14="http://schemas.microsoft.com/office/powerpoint/2010/main" val="3004749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CCFA1A-ACD2-4838-BBC6-B284969ED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8" y="178096"/>
            <a:ext cx="3320016" cy="221334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F41636-F692-422C-99AB-202515EFD2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9" y="4971606"/>
            <a:ext cx="2562447" cy="170829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5C3E71-BD25-4902-A6A9-989FF30D37F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219" y="2705986"/>
            <a:ext cx="5975498" cy="398366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951C1F-6F66-4B2F-8598-9150F0B32A6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6" y="2628015"/>
            <a:ext cx="3139265" cy="209284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F4882C-18A9-4748-A20A-70657F6DFF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642" y="143538"/>
            <a:ext cx="3646967" cy="24313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855C2A-DF3B-4D0C-B49D-54A0137BEF1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583" y="430618"/>
            <a:ext cx="2941232" cy="196082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2B8BBB3-9872-4459-88AF-FB1B6AAE847F}"/>
              </a:ext>
            </a:extLst>
          </p:cNvPr>
          <p:cNvSpPr/>
          <p:nvPr/>
        </p:nvSpPr>
        <p:spPr>
          <a:xfrm>
            <a:off x="4106493" y="116071"/>
            <a:ext cx="3892179" cy="676940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Battle of the Bands </a:t>
            </a:r>
          </a:p>
          <a:p>
            <a:pPr algn="ctr"/>
            <a:r>
              <a:rPr lang="en-GB" sz="1600" dirty="0"/>
              <a:t>Future Skills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BA6F00E-E395-49EC-AF12-6A657C6DB3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15447" y="5402299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417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06F721-B12B-43E1-A580-917AC79E0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53" y="178981"/>
            <a:ext cx="6047268" cy="40315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68F1BF-2ED0-4D7A-9334-4C41BCC411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7" y="3694814"/>
            <a:ext cx="4476307" cy="298420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480A3E-D0BC-4D91-8EA3-F292B72576B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13814"/>
            <a:ext cx="4441751" cy="29611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ACD3CD-53A6-4DB5-B7DC-F56D42ABCD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433" y="375684"/>
            <a:ext cx="4837814" cy="3225209"/>
          </a:xfrm>
          <a:prstGeom prst="ellipse">
            <a:avLst/>
          </a:prstGeom>
          <a:ln w="381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E34CEE7-23E6-4C17-939F-046084E885AE}"/>
              </a:ext>
            </a:extLst>
          </p:cNvPr>
          <p:cNvSpPr/>
          <p:nvPr/>
        </p:nvSpPr>
        <p:spPr>
          <a:xfrm>
            <a:off x="5018568" y="5936511"/>
            <a:ext cx="3892179" cy="676940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Battle of the Bands </a:t>
            </a:r>
          </a:p>
          <a:p>
            <a:pPr algn="ctr"/>
            <a:r>
              <a:rPr lang="en-GB" sz="1600" dirty="0"/>
              <a:t>Future Skills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888F0F-5CF9-4F6A-A1CB-7D04728BAC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0249" y="5402299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82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5FDD95-2480-48E0-963A-76D99B2541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" y="244548"/>
            <a:ext cx="5457161" cy="363810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0C9085-3297-480F-932D-B2B947B008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150" y="3260653"/>
            <a:ext cx="5092996" cy="339533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9044B8-C777-42E2-8401-B5FE2C54ACA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7" r="44302"/>
          <a:stretch/>
        </p:blipFill>
        <p:spPr>
          <a:xfrm>
            <a:off x="6190807" y="116956"/>
            <a:ext cx="2538523" cy="387079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EEB2EF-787F-441D-B08A-C8DFF79490E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" y="4093536"/>
            <a:ext cx="3527351" cy="235156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24F4F8F-05A4-4D42-86EC-6FD24AB29EEB}"/>
              </a:ext>
            </a:extLst>
          </p:cNvPr>
          <p:cNvSpPr/>
          <p:nvPr/>
        </p:nvSpPr>
        <p:spPr>
          <a:xfrm>
            <a:off x="2734893" y="176320"/>
            <a:ext cx="3892179" cy="676940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Battle of the Bands </a:t>
            </a:r>
          </a:p>
          <a:p>
            <a:pPr algn="ctr"/>
            <a:r>
              <a:rPr lang="en-GB" sz="1600" dirty="0"/>
              <a:t>Future Skills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C4A501B-D187-4BC9-8562-4519218A2C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3597" y="5402299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60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26C6BF-7580-4674-A092-13E52D2527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6" y="3294321"/>
            <a:ext cx="5092995" cy="339533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D3B264-C823-4945-A63F-D0804B269E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35" y="4315047"/>
            <a:ext cx="3561907" cy="237460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C8C3A56-BAEA-41BE-A766-4BD2AF2617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77786" y="838199"/>
            <a:ext cx="4019107" cy="267940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705617-38FC-4624-84B1-CDADDC5B86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3" y="168348"/>
            <a:ext cx="5624623" cy="374974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C6941C3-9220-4F75-9E90-15FDDEA33916}"/>
              </a:ext>
            </a:extLst>
          </p:cNvPr>
          <p:cNvSpPr/>
          <p:nvPr/>
        </p:nvSpPr>
        <p:spPr>
          <a:xfrm>
            <a:off x="2054409" y="307457"/>
            <a:ext cx="3892179" cy="676940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Battle of the Bands </a:t>
            </a:r>
          </a:p>
          <a:p>
            <a:pPr algn="ctr"/>
            <a:r>
              <a:rPr lang="en-GB" sz="1600" dirty="0"/>
              <a:t>Future Skills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6B50380-DA37-4404-B207-C984915057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36713" y="5402299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253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A0B5A4-B5CC-450F-B769-828F717AA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02" y="512135"/>
            <a:ext cx="8750595" cy="583373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1D3FD62-CAEF-4D6B-9526-F7DE57126E8E}"/>
              </a:ext>
            </a:extLst>
          </p:cNvPr>
          <p:cNvSpPr/>
          <p:nvPr/>
        </p:nvSpPr>
        <p:spPr>
          <a:xfrm>
            <a:off x="381443" y="318977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BC5DD0-D65A-423A-B803-B00B2D604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702" y="5381033"/>
            <a:ext cx="1628553" cy="162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67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B4BF1E-E710-453C-9A37-E90473FA2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" y="210879"/>
            <a:ext cx="6190808" cy="412720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A8F76C-541E-4F38-A2BA-CB32F6F494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" y="4208720"/>
            <a:ext cx="3785191" cy="252346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F1DD22B-5B39-4C09-B900-6C9A869237A7}"/>
              </a:ext>
            </a:extLst>
          </p:cNvPr>
          <p:cNvSpPr/>
          <p:nvPr/>
        </p:nvSpPr>
        <p:spPr>
          <a:xfrm>
            <a:off x="381443" y="318977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 – Back Stage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EA511F5-A991-4DDA-9502-89BF4902D88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409" y="2274481"/>
            <a:ext cx="4572000" cy="30480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39246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3764962-632A-43B2-99C6-BB65BD0F40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3" y="125819"/>
            <a:ext cx="8120616" cy="541374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9455F4-BD48-4098-B8E2-ABEDBA8DE5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319" y="4570228"/>
            <a:ext cx="3242930" cy="216195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08072E-6AD0-467B-A6F4-1616E6268EF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" y="299484"/>
            <a:ext cx="3604437" cy="240295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DDBE300-9BAB-4751-B569-DAE7189B0501}"/>
              </a:ext>
            </a:extLst>
          </p:cNvPr>
          <p:cNvSpPr/>
          <p:nvPr/>
        </p:nvSpPr>
        <p:spPr>
          <a:xfrm>
            <a:off x="4432453" y="291626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 – Back Stage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32C0BBB-C28C-4E5C-BEBD-2AD68777DC6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" y="4570227"/>
            <a:ext cx="3242930" cy="216195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6596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EFD1A4-CBDE-4F80-839A-F768C98A97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9" y="1763232"/>
            <a:ext cx="7357730" cy="490515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897E6F-C2AD-4776-8EA1-B693431E0B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38" y="189615"/>
            <a:ext cx="4369982" cy="291332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4F9945-50FB-47FD-A184-5FB9D3A2CC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841744"/>
            <a:ext cx="4369982" cy="291332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C73D9E-2203-4E33-A06A-C29E1162FDD6}"/>
              </a:ext>
            </a:extLst>
          </p:cNvPr>
          <p:cNvSpPr/>
          <p:nvPr/>
        </p:nvSpPr>
        <p:spPr>
          <a:xfrm>
            <a:off x="4219800" y="291626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 – Back Stage</a:t>
            </a:r>
          </a:p>
        </p:txBody>
      </p:sp>
    </p:spTree>
    <p:extLst>
      <p:ext uri="{BB962C8B-B14F-4D97-AF65-F5344CB8AC3E}">
        <p14:creationId xmlns:p14="http://schemas.microsoft.com/office/powerpoint/2010/main" val="2180353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B6EF329-BCD8-4A54-925E-605A312EEB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65" y="636181"/>
            <a:ext cx="8644270" cy="576284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54B86F5-1FB4-4093-B171-31862C4FB84C}"/>
              </a:ext>
            </a:extLst>
          </p:cNvPr>
          <p:cNvSpPr/>
          <p:nvPr/>
        </p:nvSpPr>
        <p:spPr>
          <a:xfrm>
            <a:off x="4219800" y="291626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 – Back Stage</a:t>
            </a:r>
          </a:p>
        </p:txBody>
      </p:sp>
    </p:spTree>
    <p:extLst>
      <p:ext uri="{BB962C8B-B14F-4D97-AF65-F5344CB8AC3E}">
        <p14:creationId xmlns:p14="http://schemas.microsoft.com/office/powerpoint/2010/main" val="1599709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6E067E-8760-40FC-981E-204608638A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34" y="567956"/>
            <a:ext cx="8583132" cy="572208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2C97062-ADEF-48B7-8A31-F57C3FBE213F}"/>
              </a:ext>
            </a:extLst>
          </p:cNvPr>
          <p:cNvSpPr/>
          <p:nvPr/>
        </p:nvSpPr>
        <p:spPr>
          <a:xfrm>
            <a:off x="796116" y="274908"/>
            <a:ext cx="4530796" cy="885277"/>
          </a:xfrm>
          <a:prstGeom prst="rect">
            <a:avLst/>
          </a:prstGeom>
          <a:solidFill>
            <a:schemeClr val="tx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Battle of the Bands </a:t>
            </a:r>
          </a:p>
          <a:p>
            <a:pPr algn="ctr"/>
            <a:r>
              <a:rPr lang="en-GB" sz="2000" dirty="0"/>
              <a:t>Future Skills – Back Stage</a:t>
            </a:r>
          </a:p>
        </p:txBody>
      </p:sp>
    </p:spTree>
    <p:extLst>
      <p:ext uri="{BB962C8B-B14F-4D97-AF65-F5344CB8AC3E}">
        <p14:creationId xmlns:p14="http://schemas.microsoft.com/office/powerpoint/2010/main" val="32807993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053D8-FC13-4C83-B794-F0C0AAE7B0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9" y="136451"/>
            <a:ext cx="6525732" cy="435048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DBE3DB-2B6C-44E1-9725-CE295316C0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" y="4750982"/>
            <a:ext cx="2498651" cy="195816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A06488-ED50-4B25-8882-BBF01EBF45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7" t="18343" r="15233"/>
          <a:stretch/>
        </p:blipFill>
        <p:spPr>
          <a:xfrm>
            <a:off x="5423104" y="3763927"/>
            <a:ext cx="3360886" cy="295762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24D63E-1D6C-4905-A57E-B2A8228235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6" r="6115"/>
          <a:stretch/>
        </p:blipFill>
        <p:spPr>
          <a:xfrm>
            <a:off x="3211033" y="4750982"/>
            <a:ext cx="1892595" cy="19705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8113364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0</TotalTime>
  <Words>115</Words>
  <Application>Microsoft Office PowerPoint</Application>
  <PresentationFormat>On-screen Show (4:3)</PresentationFormat>
  <Paragraphs>33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 Black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James Beswick</cp:lastModifiedBy>
  <cp:revision>78</cp:revision>
  <cp:lastPrinted>2021-10-15T14:10:18Z</cp:lastPrinted>
  <dcterms:created xsi:type="dcterms:W3CDTF">2015-06-19T10:15:14Z</dcterms:created>
  <dcterms:modified xsi:type="dcterms:W3CDTF">2022-02-03T15:59:10Z</dcterms:modified>
</cp:coreProperties>
</file>