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48" r:id="rId1"/>
  </p:sldMasterIdLst>
  <p:sldIdLst>
    <p:sldId id="262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9F8B-1FC3-4DB0-B6F2-697DF3A97E33}" type="datetimeFigureOut">
              <a:rPr lang="en-GB" smtClean="0"/>
              <a:t>16/01/2023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0164F-1F4D-42CA-8224-A23AD03EECA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9630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9F8B-1FC3-4DB0-B6F2-697DF3A97E33}" type="datetimeFigureOut">
              <a:rPr lang="en-GB" smtClean="0"/>
              <a:t>16/01/2023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0164F-1F4D-42CA-8224-A23AD03EECA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3801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9F8B-1FC3-4DB0-B6F2-697DF3A97E33}" type="datetimeFigureOut">
              <a:rPr lang="en-GB" smtClean="0"/>
              <a:t>16/01/2023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0164F-1F4D-42CA-8224-A23AD03EECA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6307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9F8B-1FC3-4DB0-B6F2-697DF3A97E33}" type="datetimeFigureOut">
              <a:rPr lang="en-GB" smtClean="0"/>
              <a:t>16/01/2023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0164F-1F4D-42CA-8224-A23AD03EECA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914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9F8B-1FC3-4DB0-B6F2-697DF3A97E33}" type="datetimeFigureOut">
              <a:rPr lang="en-GB" smtClean="0"/>
              <a:t>16/01/2023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0164F-1F4D-42CA-8224-A23AD03EECA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4793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9F8B-1FC3-4DB0-B6F2-697DF3A97E33}" type="datetimeFigureOut">
              <a:rPr lang="en-GB" smtClean="0"/>
              <a:t>16/01/2023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0164F-1F4D-42CA-8224-A23AD03EECA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4735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9F8B-1FC3-4DB0-B6F2-697DF3A97E33}" type="datetimeFigureOut">
              <a:rPr lang="en-GB" smtClean="0"/>
              <a:t>16/01/2023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0164F-1F4D-42CA-8224-A23AD03EECA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6523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9F8B-1FC3-4DB0-B6F2-697DF3A97E33}" type="datetimeFigureOut">
              <a:rPr lang="en-GB" smtClean="0"/>
              <a:t>16/01/2023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0164F-1F4D-42CA-8224-A23AD03EECA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2419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9F8B-1FC3-4DB0-B6F2-697DF3A97E33}" type="datetimeFigureOut">
              <a:rPr lang="en-GB" smtClean="0"/>
              <a:t>16/01/2023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0164F-1F4D-42CA-8224-A23AD03EECA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865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9F8B-1FC3-4DB0-B6F2-697DF3A97E33}" type="datetimeFigureOut">
              <a:rPr lang="en-GB" smtClean="0"/>
              <a:t>16/01/2023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0164F-1F4D-42CA-8224-A23AD03EECA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3534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9F8B-1FC3-4DB0-B6F2-697DF3A97E33}" type="datetimeFigureOut">
              <a:rPr lang="en-GB" smtClean="0"/>
              <a:t>16/01/2023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0164F-1F4D-42CA-8224-A23AD03EECA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9697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B9F8B-1FC3-4DB0-B6F2-697DF3A97E33}" type="datetimeFigureOut">
              <a:rPr lang="en-GB" smtClean="0"/>
              <a:t>16/01/2023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20164F-1F4D-42CA-8224-A23AD03EECA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3642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58A64FB-977E-4F4D-8FDC-175F0C1E36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28768" b="1556"/>
          <a:stretch/>
        </p:blipFill>
        <p:spPr>
          <a:xfrm>
            <a:off x="0" y="943153"/>
            <a:ext cx="5839097" cy="591484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3165D3D-2E3C-4346-BF27-AA72622E4773}"/>
              </a:ext>
            </a:extLst>
          </p:cNvPr>
          <p:cNvSpPr txBox="1"/>
          <p:nvPr/>
        </p:nvSpPr>
        <p:spPr>
          <a:xfrm>
            <a:off x="5369877" y="66277"/>
            <a:ext cx="1026915" cy="369332"/>
          </a:xfrm>
          <a:prstGeom prst="rect">
            <a:avLst/>
          </a:prstGeom>
          <a:solidFill>
            <a:srgbClr val="00B0F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PHOBIAS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BC5F5F3-8774-49F9-8D56-A5585F42D9AE}"/>
              </a:ext>
            </a:extLst>
          </p:cNvPr>
          <p:cNvSpPr txBox="1"/>
          <p:nvPr/>
        </p:nvSpPr>
        <p:spPr>
          <a:xfrm>
            <a:off x="7380512" y="173729"/>
            <a:ext cx="4641671" cy="3231654"/>
          </a:xfrm>
          <a:prstGeom prst="rect">
            <a:avLst/>
          </a:prstGeom>
          <a:solidFill>
            <a:srgbClr val="92D05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 </a:t>
            </a:r>
            <a:r>
              <a:rPr lang="en-GB" b="1" u="sng" dirty="0"/>
              <a:t>TALK AND THINK LIKE A THOUGHTFUL ARTIST</a:t>
            </a:r>
          </a:p>
          <a:p>
            <a:endParaRPr lang="en-GB" dirty="0"/>
          </a:p>
          <a:p>
            <a:r>
              <a:rPr lang="en-GB" sz="1400" b="1" u="sng" dirty="0"/>
              <a:t>EMOTION </a:t>
            </a:r>
            <a:r>
              <a:rPr lang="en-GB" sz="1400" dirty="0"/>
              <a:t>– THE FEEL OR MOOD OF THE ARTWORK – MIGHT HAVE SOMETHING TO DO WITH THE COLOUR, CONTENTS OR EXPRESSION ON A FACE</a:t>
            </a:r>
          </a:p>
          <a:p>
            <a:r>
              <a:rPr lang="en-US" sz="1400" b="1" u="sng" dirty="0"/>
              <a:t>T</a:t>
            </a:r>
            <a:r>
              <a:rPr lang="en-GB" sz="1400" b="1" u="sng" dirty="0"/>
              <a:t>ENSION – </a:t>
            </a:r>
            <a:r>
              <a:rPr lang="en-GB" sz="1400" dirty="0"/>
              <a:t>CREATING A SENSE OF UNEASE IN YOUR WORK, THE BEST EXAMPLES ARE OFTEN SUBTLE OR UNSEEN</a:t>
            </a:r>
          </a:p>
          <a:p>
            <a:r>
              <a:rPr lang="en-GB" sz="1400" b="1" u="sng" dirty="0"/>
              <a:t>MYSTERY</a:t>
            </a:r>
            <a:r>
              <a:rPr lang="en-GB" sz="1400" dirty="0"/>
              <a:t> – MAKES THE VIEWER OF YOUR WORK ASK SOME QUESTIONS LIKE, WHAT DOES IT MEAN? WHAT ARE THE IDEAS BEIND THE CREATION? WHAT IS HAPPENING HERE?</a:t>
            </a:r>
          </a:p>
          <a:p>
            <a:r>
              <a:rPr lang="en-US" sz="1400" b="1" u="sng" dirty="0"/>
              <a:t>M</a:t>
            </a:r>
            <a:r>
              <a:rPr lang="en-GB" sz="1400" b="1" u="sng" dirty="0"/>
              <a:t>ESSAGE – </a:t>
            </a:r>
            <a:r>
              <a:rPr lang="en-GB" sz="1400" dirty="0"/>
              <a:t>THIS MIGHT BE OBVIOUS IN YOUR WORK - OR NOT! IT COMES FROM THE THINKING AND REASONING BEHIND YOUR IDEAS AND THE WAY YOU MIGHT REPRESENT THIS IN VISUAL FORMS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1162F35-8B1B-4247-82A2-26F6A88B6F75}"/>
              </a:ext>
            </a:extLst>
          </p:cNvPr>
          <p:cNvSpPr txBox="1"/>
          <p:nvPr/>
        </p:nvSpPr>
        <p:spPr>
          <a:xfrm>
            <a:off x="7380513" y="3683727"/>
            <a:ext cx="4641670" cy="3016210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50" b="1" dirty="0"/>
              <a:t>ADDITIONAL INTERESTING THINGS TO EXPAND YOUR KNOWLEDGE AND SKILLS</a:t>
            </a:r>
          </a:p>
          <a:p>
            <a:endParaRPr lang="en-GB" sz="1050" b="1" dirty="0"/>
          </a:p>
          <a:p>
            <a:r>
              <a:rPr lang="en-US" sz="1600" u="sng" dirty="0"/>
              <a:t>WHERE DO PHOBIAS COME FROM? YOUTUBE</a:t>
            </a:r>
          </a:p>
          <a:p>
            <a:r>
              <a:rPr lang="en-GB" sz="1600" u="sng" dirty="0"/>
              <a:t>https://www.youtube.com/watch?v=zmPzvWoE5Xk</a:t>
            </a:r>
          </a:p>
          <a:p>
            <a:endParaRPr lang="en-GB" sz="900" u="sng" dirty="0">
              <a:solidFill>
                <a:srgbClr val="00B0F0"/>
              </a:solidFill>
            </a:endParaRPr>
          </a:p>
          <a:p>
            <a:r>
              <a:rPr lang="en-GB" sz="1600" u="sng" dirty="0"/>
              <a:t>SHAWN COSS PHOBIAS ARTWORK – YOUTUBE</a:t>
            </a:r>
          </a:p>
          <a:p>
            <a:r>
              <a:rPr lang="en-GB" sz="1600" u="sng" dirty="0"/>
              <a:t>https://www.youtube.com/watch?v=ro9JqMmAVcg</a:t>
            </a:r>
          </a:p>
          <a:p>
            <a:endParaRPr lang="en-GB" sz="1600" u="sng" dirty="0">
              <a:solidFill>
                <a:srgbClr val="00B0F0"/>
              </a:solidFill>
            </a:endParaRPr>
          </a:p>
          <a:p>
            <a:r>
              <a:rPr lang="en-GB" sz="1600" u="sng" dirty="0"/>
              <a:t>HOW TO STOP FEELING ANXIOUS ABOUT ANXIETY</a:t>
            </a:r>
          </a:p>
          <a:p>
            <a:r>
              <a:rPr lang="en-GB" sz="1600" u="sng" dirty="0"/>
              <a:t>https://www.youtube.com/watch?v=ZidGozDhOjg</a:t>
            </a:r>
          </a:p>
          <a:p>
            <a:endParaRPr lang="en-GB" sz="1600" u="sng" dirty="0"/>
          </a:p>
          <a:p>
            <a:r>
              <a:rPr lang="en-US" sz="1600" u="sng" dirty="0"/>
              <a:t>THE SECRET TO MENTAL STRENGTH</a:t>
            </a:r>
            <a:endParaRPr lang="en-GB" sz="1600" u="sng" dirty="0"/>
          </a:p>
          <a:p>
            <a:r>
              <a:rPr lang="en-GB" sz="1600" u="sng" dirty="0"/>
              <a:t>https://www.youtube.com/watch?v=TFbv757kup4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25301A-BA0E-4A31-99F7-5CB7C52BD142}"/>
              </a:ext>
            </a:extLst>
          </p:cNvPr>
          <p:cNvSpPr txBox="1"/>
          <p:nvPr/>
        </p:nvSpPr>
        <p:spPr>
          <a:xfrm>
            <a:off x="894649" y="173729"/>
            <a:ext cx="3447271" cy="523220"/>
          </a:xfrm>
          <a:prstGeom prst="rect">
            <a:avLst/>
          </a:prstGeom>
          <a:solidFill>
            <a:srgbClr val="00B0F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/>
              <a:t>YOUR WORK IS MARKED IN FOUR DIFFERENT WAYS TO GIVE A TOTAL MARK OUT OF </a:t>
            </a:r>
            <a:r>
              <a:rPr lang="en-US" sz="1400" b="1" u="sng" dirty="0"/>
              <a:t>96</a:t>
            </a:r>
            <a:endParaRPr lang="en-GB" sz="1400" b="1" u="sng" dirty="0"/>
          </a:p>
        </p:txBody>
      </p:sp>
      <p:pic>
        <p:nvPicPr>
          <p:cNvPr id="9" name="Picture 9" descr="Graphical user interface&#10;&#10;Description automatically generated">
            <a:extLst>
              <a:ext uri="{FF2B5EF4-FFF2-40B4-BE49-F238E27FC236}">
                <a16:creationId xmlns:a16="http://schemas.microsoft.com/office/drawing/2014/main" id="{DE0E9AE0-BC8D-431E-9418-B3956BDBC6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4518" y="505641"/>
            <a:ext cx="2617631" cy="367480"/>
          </a:xfrm>
          <a:prstGeom prst="rect">
            <a:avLst/>
          </a:prstGeom>
        </p:spPr>
      </p:pic>
      <p:pic>
        <p:nvPicPr>
          <p:cNvPr id="1026" name="Picture 2" descr="FearTober Series — The art of Shawn Cos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7509" y="943153"/>
            <a:ext cx="1448822" cy="2462230"/>
          </a:xfrm>
          <a:prstGeom prst="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earTober Series — The art of Shawn Coss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9" r="10021" b="3965"/>
          <a:stretch/>
        </p:blipFill>
        <p:spPr bwMode="auto">
          <a:xfrm>
            <a:off x="5839097" y="3804967"/>
            <a:ext cx="1448822" cy="2894970"/>
          </a:xfrm>
          <a:prstGeom prst="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049033" y="3474370"/>
            <a:ext cx="977196" cy="26161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dirty="0"/>
              <a:t>SHAWN COSS</a:t>
            </a:r>
          </a:p>
        </p:txBody>
      </p:sp>
    </p:spTree>
    <p:extLst>
      <p:ext uri="{BB962C8B-B14F-4D97-AF65-F5344CB8AC3E}">
        <p14:creationId xmlns:p14="http://schemas.microsoft.com/office/powerpoint/2010/main" val="19177644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  <a:ln w="38100">
          <a:solidFill>
            <a:schemeClr val="tx1"/>
          </a:solidFill>
        </a:ln>
      </a:spPr>
      <a:bodyPr wrap="square" rtlCol="0">
        <a:spAutoFit/>
      </a:bodyPr>
      <a:lstStyle>
        <a:defPPr>
          <a:defRPr sz="9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2084</TotalTime>
  <Words>223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Computer</dc:creator>
  <cp:lastModifiedBy>Mr B Cassidy</cp:lastModifiedBy>
  <cp:revision>41</cp:revision>
  <cp:lastPrinted>2023-01-16T10:54:34Z</cp:lastPrinted>
  <dcterms:created xsi:type="dcterms:W3CDTF">2022-06-26T14:51:56Z</dcterms:created>
  <dcterms:modified xsi:type="dcterms:W3CDTF">2023-01-16T10:54:38Z</dcterms:modified>
</cp:coreProperties>
</file>